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grpSp>
        <p:nvGrpSpPr>
          <p:cNvPr id="2" name="群組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手繪多邊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＞形箭號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＞形箭號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＞形箭號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＞形箭號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BEAD13-0566-4C6C-97E7-55F17F24B09F}" type="datetimeFigureOut">
              <a:rPr lang="zh-TW" altLang="en-US" smtClean="0"/>
              <a:pPr/>
              <a:t>2012/12/15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網頁的版面設計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你不可不知的常</a:t>
            </a:r>
            <a:r>
              <a:rPr lang="zh-TW" altLang="en-US" dirty="0" smtClean="0"/>
              <a:t>識</a:t>
            </a:r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788024" y="1481328"/>
            <a:ext cx="3898776" cy="4525963"/>
          </a:xfrm>
        </p:spPr>
        <p:txBody>
          <a:bodyPr/>
          <a:lstStyle/>
          <a:p>
            <a:r>
              <a:rPr lang="zh-TW" altLang="en-US" dirty="0" smtClean="0"/>
              <a:t>電腦螢幕顯示的基本單位就是像素（</a:t>
            </a:r>
            <a:r>
              <a:rPr lang="en-US" altLang="zh-TW" dirty="0" smtClean="0"/>
              <a:t>Pixel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r>
              <a:rPr lang="zh-TW" altLang="en-US" dirty="0" smtClean="0"/>
              <a:t>在螢幕上看的東西，像是網頁、圖形也都是以像素當作單位</a:t>
            </a:r>
            <a:endParaRPr lang="en-US" altLang="zh-TW" dirty="0" smtClean="0"/>
          </a:p>
          <a:p>
            <a:r>
              <a:rPr lang="zh-TW" altLang="en-US" dirty="0" smtClean="0"/>
              <a:t>製作網頁要關心一件事： 人家以怎樣的解析度來看我的網站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螢幕顯示的單位</a:t>
            </a:r>
            <a:endParaRPr lang="zh-TW" altLang="en-US" dirty="0"/>
          </a:p>
        </p:txBody>
      </p:sp>
      <p:pic>
        <p:nvPicPr>
          <p:cNvPr id="1026" name="Picture 2" descr="http://chinese.engadget.com/images/2006/04/dell_2007wf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88840"/>
            <a:ext cx="4048125" cy="3324226"/>
          </a:xfrm>
          <a:prstGeom prst="rect">
            <a:avLst/>
          </a:prstGeom>
          <a:noFill/>
        </p:spPr>
      </p:pic>
      <p:cxnSp>
        <p:nvCxnSpPr>
          <p:cNvPr id="6" name="直線單箭頭接點 5"/>
          <p:cNvCxnSpPr/>
          <p:nvPr/>
        </p:nvCxnSpPr>
        <p:spPr>
          <a:xfrm>
            <a:off x="683568" y="2636912"/>
            <a:ext cx="36004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>
            <a:off x="2267744" y="2204864"/>
            <a:ext cx="0" cy="2232248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3131840" y="2708920"/>
            <a:ext cx="877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寬</a:t>
            </a:r>
            <a:endParaRPr lang="zh-TW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31640" y="3212976"/>
            <a:ext cx="877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高</a:t>
            </a:r>
            <a:endParaRPr lang="zh-TW" altLang="en-US" sz="54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圖片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11960" y="1484784"/>
            <a:ext cx="4588346" cy="4804135"/>
          </a:xfr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螢幕的解析度設定</a:t>
            </a:r>
            <a:endParaRPr lang="zh-TW" altLang="en-US" dirty="0"/>
          </a:p>
        </p:txBody>
      </p:sp>
      <p:sp>
        <p:nvSpPr>
          <p:cNvPr id="5" name="內容版面配置區 1"/>
          <p:cNvSpPr txBox="1">
            <a:spLocks/>
          </p:cNvSpPr>
          <p:nvPr/>
        </p:nvSpPr>
        <p:spPr>
          <a:xfrm>
            <a:off x="251520" y="1412776"/>
            <a:ext cx="3898776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zh-TW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我們無法控制別人的螢幕解析度</a:t>
            </a:r>
            <a:endParaRPr kumimoji="0" lang="en-US" altLang="zh-TW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zh-TW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以前大家普遍的設定是</a:t>
            </a:r>
            <a:r>
              <a:rPr kumimoji="0" lang="en-US" altLang="zh-TW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800x600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zh-TW" altLang="en-US" sz="2700" noProof="0" dirty="0" smtClean="0"/>
              <a:t>現在流行的是</a:t>
            </a:r>
            <a:r>
              <a:rPr lang="en-US" altLang="zh-TW" sz="2700" noProof="0" dirty="0" smtClean="0"/>
              <a:t>1024x768</a:t>
            </a:r>
            <a:endParaRPr kumimoji="0" lang="en-US" altLang="zh-TW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圖片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152" y="1268760"/>
            <a:ext cx="5203891" cy="3888432"/>
          </a:xfr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網頁超過螢幕的解析度會怎樣？</a:t>
            </a:r>
            <a:endParaRPr lang="zh-TW" altLang="en-US" dirty="0"/>
          </a:p>
        </p:txBody>
      </p:sp>
      <p:cxnSp>
        <p:nvCxnSpPr>
          <p:cNvPr id="6" name="直線單箭頭接點 5"/>
          <p:cNvCxnSpPr/>
          <p:nvPr/>
        </p:nvCxnSpPr>
        <p:spPr>
          <a:xfrm>
            <a:off x="2411760" y="4941168"/>
            <a:ext cx="288032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 flipV="1">
            <a:off x="5292080" y="2204864"/>
            <a:ext cx="72008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6012160" y="1556792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上下捲軸</a:t>
            </a:r>
            <a:endParaRPr lang="zh-TW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83769" y="5589240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左右捲軸</a:t>
            </a:r>
            <a:endParaRPr lang="zh-TW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5471592" y="2996952"/>
            <a:ext cx="3492896" cy="35283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TW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寬度超過會出現左右捲軸；高度超過</a:t>
            </a:r>
            <a:r>
              <a:rPr lang="zh-TW" altLang="en-US" sz="2700" dirty="0" smtClean="0"/>
              <a:t>會</a:t>
            </a:r>
            <a:r>
              <a:rPr lang="zh-TW" altLang="en-US" sz="2700" dirty="0" smtClean="0"/>
              <a:t>出現上下捲軸</a:t>
            </a:r>
            <a:endParaRPr lang="en-US" altLang="zh-TW" sz="2700" dirty="0" smtClean="0"/>
          </a:p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zh-TW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你覺得網路上的瀏灠者會喜歡出現捲軸的網頁嗎？</a:t>
            </a:r>
            <a:endParaRPr kumimoji="0" lang="en-US" altLang="zh-TW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cdrnet.com.tw/link%20photos/philips%20keyboard%20&amp;%20mouse/spm4500bb1%2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08720"/>
            <a:ext cx="5616624" cy="4680520"/>
          </a:xfrm>
          <a:prstGeom prst="rect">
            <a:avLst/>
          </a:prstGeom>
          <a:noFill/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你覺得哪個捲軸比較討人厭？</a:t>
            </a:r>
            <a:endParaRPr lang="zh-TW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752528"/>
          </a:xfrm>
        </p:spPr>
        <p:txBody>
          <a:bodyPr/>
          <a:lstStyle/>
          <a:p>
            <a:r>
              <a:rPr lang="zh-TW" altLang="en-US" dirty="0" smtClean="0"/>
              <a:t>最重要考慮的是：網頁的寬度</a:t>
            </a:r>
            <a:endParaRPr lang="en-US" altLang="zh-TW" dirty="0" smtClean="0"/>
          </a:p>
          <a:p>
            <a:r>
              <a:rPr lang="zh-TW" altLang="en-US" dirty="0" smtClean="0"/>
              <a:t>注意我們放在網頁上的圖片</a:t>
            </a:r>
            <a:endParaRPr lang="en-US" altLang="zh-TW" dirty="0" smtClean="0"/>
          </a:p>
          <a:p>
            <a:r>
              <a:rPr lang="zh-TW" altLang="en-US" dirty="0" smtClean="0"/>
              <a:t>尺寸小的圖優點是不會超出螢幕顯示大小，檔案小網頁速度快；缺點是看不清楚，把它拉大會「失真」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大圖的缺點就是檔案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太大造成網頁下載變慢，</a:t>
            </a:r>
            <a:endParaRPr lang="en-US" altLang="zh-TW" dirty="0" smtClean="0"/>
          </a:p>
          <a:p>
            <a:pPr>
              <a:buNone/>
            </a:pPr>
            <a:r>
              <a:rPr lang="en-US" altLang="zh-TW" dirty="0" smtClean="0"/>
              <a:t> </a:t>
            </a:r>
            <a:r>
              <a:rPr lang="en-US" altLang="zh-TW" dirty="0" smtClean="0"/>
              <a:t> </a:t>
            </a:r>
            <a:r>
              <a:rPr lang="zh-TW" altLang="en-US" dirty="0" smtClean="0"/>
              <a:t>瀏灠者會失去耐心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如何避免做出有捲軸的</a:t>
            </a:r>
            <a:r>
              <a:rPr lang="zh-TW" altLang="en-US" dirty="0" smtClean="0"/>
              <a:t>網頁</a:t>
            </a:r>
            <a:endParaRPr lang="zh-TW" altLang="en-US" dirty="0"/>
          </a:p>
        </p:txBody>
      </p:sp>
      <p:pic>
        <p:nvPicPr>
          <p:cNvPr id="30722" name="Picture 2" descr="http://profile.ak.fbcdn.net/hprofile-ak-prn1/161097_1790387845_8091887_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068960"/>
            <a:ext cx="476250" cy="476250"/>
          </a:xfrm>
          <a:prstGeom prst="rect">
            <a:avLst/>
          </a:prstGeom>
          <a:noFill/>
        </p:spPr>
      </p:pic>
      <p:pic>
        <p:nvPicPr>
          <p:cNvPr id="5" name="Picture 2" descr="http://profile.ak.fbcdn.net/hprofile-ak-prn1/161097_1790387845_8091887_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39" y="3068960"/>
            <a:ext cx="4243725" cy="3789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379720"/>
          </a:xfrm>
        </p:spPr>
        <p:txBody>
          <a:bodyPr/>
          <a:lstStyle/>
          <a:p>
            <a:r>
              <a:rPr lang="zh-TW" altLang="en-US" dirty="0" smtClean="0"/>
              <a:t>以目前流行的趨勢，大部份瀏灠者的螢幕解析度都是</a:t>
            </a:r>
            <a:r>
              <a:rPr lang="en-US" altLang="zh-TW" dirty="0" smtClean="0"/>
              <a:t>1024x768</a:t>
            </a:r>
            <a:r>
              <a:rPr lang="zh-TW" altLang="en-US" dirty="0" smtClean="0"/>
              <a:t>或</a:t>
            </a:r>
            <a:r>
              <a:rPr lang="en-US" altLang="zh-TW" dirty="0" smtClean="0"/>
              <a:t>1280x600</a:t>
            </a:r>
            <a:r>
              <a:rPr lang="zh-TW" altLang="en-US" dirty="0" smtClean="0"/>
              <a:t>，所以我們的網頁寬最好是</a:t>
            </a:r>
            <a:r>
              <a:rPr lang="en-US" altLang="zh-TW" dirty="0" smtClean="0"/>
              <a:t>990</a:t>
            </a:r>
            <a:r>
              <a:rPr lang="zh-TW" altLang="en-US" dirty="0" smtClean="0"/>
              <a:t>像素或</a:t>
            </a:r>
            <a:r>
              <a:rPr lang="en-US" altLang="zh-TW" dirty="0" smtClean="0"/>
              <a:t>1000</a:t>
            </a:r>
            <a:r>
              <a:rPr lang="zh-TW" altLang="en-US" dirty="0" smtClean="0"/>
              <a:t>像素</a:t>
            </a:r>
            <a:endParaRPr lang="en-US" altLang="zh-TW" dirty="0" smtClean="0"/>
          </a:p>
          <a:p>
            <a:r>
              <a:rPr lang="zh-TW" altLang="en-US" dirty="0" smtClean="0"/>
              <a:t>網頁的長度也不可太長，很多資料或圖片，我們就要懂得分成幾頁來放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我們的網頁要做多寬？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259632" y="4437112"/>
            <a:ext cx="7109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要關心看的人的感受！</a:t>
            </a:r>
            <a:endParaRPr lang="zh-TW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</TotalTime>
  <Words>276</Words>
  <Application>Microsoft Office PowerPoint</Application>
  <PresentationFormat>如螢幕大小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匯合</vt:lpstr>
      <vt:lpstr>網頁的版面設計</vt:lpstr>
      <vt:lpstr>螢幕顯示的單位</vt:lpstr>
      <vt:lpstr>螢幕的解析度設定</vt:lpstr>
      <vt:lpstr>網頁超過螢幕的解析度會怎樣？</vt:lpstr>
      <vt:lpstr>你覺得哪個捲軸比較討人厭？</vt:lpstr>
      <vt:lpstr>如何避免做出有捲軸的網頁</vt:lpstr>
      <vt:lpstr>我們的網頁要做多寬？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網頁的版面設計</dc:title>
  <cp:lastModifiedBy>USER</cp:lastModifiedBy>
  <cp:revision>4</cp:revision>
  <dcterms:modified xsi:type="dcterms:W3CDTF">2012-12-15T06:34:19Z</dcterms:modified>
</cp:coreProperties>
</file>