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8" r:id="rId1"/>
  </p:sldMasterIdLst>
  <p:notesMasterIdLst>
    <p:notesMasterId r:id="rId22"/>
  </p:notesMasterIdLst>
  <p:sldIdLst>
    <p:sldId id="256" r:id="rId2"/>
    <p:sldId id="264" r:id="rId3"/>
    <p:sldId id="265" r:id="rId4"/>
    <p:sldId id="266" r:id="rId5"/>
    <p:sldId id="267" r:id="rId6"/>
    <p:sldId id="260" r:id="rId7"/>
    <p:sldId id="258" r:id="rId8"/>
    <p:sldId id="268" r:id="rId9"/>
    <p:sldId id="262" r:id="rId10"/>
    <p:sldId id="263" r:id="rId11"/>
    <p:sldId id="261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7" r:id="rId20"/>
    <p:sldId id="273" r:id="rId21"/>
  </p:sldIdLst>
  <p:sldSz cx="12192000" cy="6858000"/>
  <p:notesSz cx="6858000" cy="9144000"/>
  <p:embeddedFontLst>
    <p:embeddedFont>
      <p:font typeface="Trebuchet MS" panose="020B0603020202020204" pitchFamily="34" charset="0"/>
      <p:regular r:id="rId23"/>
      <p:bold r:id="rId24"/>
      <p:italic r:id="rId25"/>
      <p:boldItalic r:id="rId26"/>
    </p:embeddedFont>
    <p:embeddedFont>
      <p:font typeface="華康少女文字W7(P)" panose="040F0700000000000000" pitchFamily="82" charset="-120"/>
      <p:regular r:id="rId27"/>
    </p:embeddedFont>
    <p:embeddedFont>
      <p:font typeface="華康顏楷月雲體(P)" panose="03000900000000000000" pitchFamily="66" charset="-120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華康少女文字W7" panose="040F0709000000000000" pitchFamily="81" charset="-120"/>
      <p:regular r:id="rId33"/>
    </p:embeddedFont>
    <p:embeddedFont>
      <p:font typeface="Arial Black" panose="020B0A04020102020204" pitchFamily="34" charset="0"/>
      <p:bold r:id="rId34"/>
    </p:embeddedFont>
    <p:embeddedFont>
      <p:font typeface="華康相撲體" panose="02010609000000000000" pitchFamily="49" charset="-120"/>
      <p:regular r:id="rId35"/>
    </p:embeddedFont>
    <p:embeddedFont>
      <p:font typeface="華康正顏楷體W9" panose="03000909000000000000" pitchFamily="65" charset="-120"/>
      <p:regular r:id="rId3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DF6B"/>
    <a:srgbClr val="8FE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102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font" Target="fonts/font13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g"/><Relationship Id="rId4" Type="http://schemas.openxmlformats.org/officeDocument/2006/relationships/image" Target="../media/image4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image" Target="../media/image43.jpg"/><Relationship Id="rId4" Type="http://schemas.openxmlformats.org/officeDocument/2006/relationships/image" Target="../media/image4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8885B5-A7C0-4D6D-A273-EC022FE1DCE8}" type="doc">
      <dgm:prSet loTypeId="urn:microsoft.com/office/officeart/2008/layout/CircularPictureCallou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466F809-5BA6-4A4B-A7E7-EC9B3BD590B0}">
      <dgm:prSet/>
      <dgm:spPr/>
      <dgm:t>
        <a:bodyPr/>
        <a:lstStyle/>
        <a:p>
          <a:endParaRPr lang="zh-TW" altLang="en-US"/>
        </a:p>
      </dgm:t>
    </dgm:pt>
    <dgm:pt modelId="{FC6BE18E-2926-48E2-ADD5-73BF940F0A0F}" type="parTrans" cxnId="{E781B7B8-E449-4BEF-9C64-6E63F0D6C559}">
      <dgm:prSet/>
      <dgm:spPr/>
      <dgm:t>
        <a:bodyPr/>
        <a:lstStyle/>
        <a:p>
          <a:endParaRPr lang="zh-TW" altLang="en-US"/>
        </a:p>
      </dgm:t>
    </dgm:pt>
    <dgm:pt modelId="{E94FE830-D265-44E9-8BE7-F8C266FA4553}" type="sibTrans" cxnId="{E781B7B8-E449-4BEF-9C64-6E63F0D6C559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  <dgm:t>
        <a:bodyPr/>
        <a:lstStyle/>
        <a:p>
          <a:endParaRPr lang="zh-TW" altLang="en-US"/>
        </a:p>
      </dgm:t>
    </dgm:pt>
    <dgm:pt modelId="{FCA8195B-650D-4B7B-A6F1-D528B53CBFEB}">
      <dgm:prSet phldrT="[文字]" phldr="1"/>
      <dgm:spPr/>
      <dgm:t>
        <a:bodyPr/>
        <a:lstStyle/>
        <a:p>
          <a:endParaRPr lang="zh-TW" altLang="en-US"/>
        </a:p>
      </dgm:t>
    </dgm:pt>
    <dgm:pt modelId="{C71D3AD9-3596-4371-B3FA-099E8855A28E}" type="parTrans" cxnId="{629ED639-1721-4339-9395-24749783BE14}">
      <dgm:prSet/>
      <dgm:spPr/>
      <dgm:t>
        <a:bodyPr/>
        <a:lstStyle/>
        <a:p>
          <a:endParaRPr lang="zh-TW" altLang="en-US"/>
        </a:p>
      </dgm:t>
    </dgm:pt>
    <dgm:pt modelId="{80E1DF8C-5EBA-4FF9-9A69-22E437974206}" type="sibTrans" cxnId="{629ED639-1721-4339-9395-24749783BE14}">
      <dgm:prSet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  <dgm:t>
        <a:bodyPr/>
        <a:lstStyle/>
        <a:p>
          <a:endParaRPr lang="zh-TW" altLang="en-US"/>
        </a:p>
      </dgm:t>
    </dgm:pt>
    <dgm:pt modelId="{198B3264-D652-46DF-94B6-5A19925D4E31}">
      <dgm:prSet phldrT="[文字]" phldr="1"/>
      <dgm:spPr/>
      <dgm:t>
        <a:bodyPr/>
        <a:lstStyle/>
        <a:p>
          <a:endParaRPr lang="zh-TW" altLang="en-US"/>
        </a:p>
      </dgm:t>
    </dgm:pt>
    <dgm:pt modelId="{48D57965-79F4-444B-8646-29280C4C0616}" type="parTrans" cxnId="{1094DB37-0E6C-4CCE-940C-EC07FEB4D289}">
      <dgm:prSet/>
      <dgm:spPr/>
      <dgm:t>
        <a:bodyPr/>
        <a:lstStyle/>
        <a:p>
          <a:endParaRPr lang="zh-TW" altLang="en-US"/>
        </a:p>
      </dgm:t>
    </dgm:pt>
    <dgm:pt modelId="{EB546908-CDA8-43D9-9841-EFAF67CE6145}" type="sibTrans" cxnId="{1094DB37-0E6C-4CCE-940C-EC07FEB4D289}">
      <dgm:prSet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zh-TW" altLang="en-US"/>
        </a:p>
      </dgm:t>
    </dgm:pt>
    <dgm:pt modelId="{A6A60ED5-0FA3-4356-B2AA-FA7F560A2A41}">
      <dgm:prSet phldrT="[文字]" phldr="1"/>
      <dgm:spPr/>
      <dgm:t>
        <a:bodyPr/>
        <a:lstStyle/>
        <a:p>
          <a:endParaRPr lang="zh-TW" altLang="en-US"/>
        </a:p>
      </dgm:t>
    </dgm:pt>
    <dgm:pt modelId="{CA713F03-1BC4-45CF-A350-6E6DEE3B4523}" type="parTrans" cxnId="{59796359-A56C-4DDF-916F-96A236DD6A86}">
      <dgm:prSet/>
      <dgm:spPr/>
      <dgm:t>
        <a:bodyPr/>
        <a:lstStyle/>
        <a:p>
          <a:endParaRPr lang="zh-TW" altLang="en-US"/>
        </a:p>
      </dgm:t>
    </dgm:pt>
    <dgm:pt modelId="{C1ECDA17-A9A7-4418-9C6D-B71C0BD465A8}" type="sibTrans" cxnId="{59796359-A56C-4DDF-916F-96A236DD6A86}">
      <dgm:prSet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  <dgm:t>
        <a:bodyPr/>
        <a:lstStyle/>
        <a:p>
          <a:endParaRPr lang="zh-TW" altLang="en-US"/>
        </a:p>
      </dgm:t>
    </dgm:pt>
    <dgm:pt modelId="{ACDBEEDE-24A2-4A7B-BE1C-6051EB5AF0E3}" type="pres">
      <dgm:prSet presAssocID="{048885B5-A7C0-4D6D-A273-EC022FE1DCE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E56297A3-2474-49D8-AB8F-253396057793}" type="pres">
      <dgm:prSet presAssocID="{048885B5-A7C0-4D6D-A273-EC022FE1DCE8}" presName="Name1" presStyleCnt="0"/>
      <dgm:spPr/>
    </dgm:pt>
    <dgm:pt modelId="{EFE3B87D-E6D8-4DD2-B5B2-8CC14C106F03}" type="pres">
      <dgm:prSet presAssocID="{E94FE830-D265-44E9-8BE7-F8C266FA4553}" presName="picture_1" presStyleCnt="0"/>
      <dgm:spPr/>
    </dgm:pt>
    <dgm:pt modelId="{CA67F163-9135-4F99-A94C-D333A02B4968}" type="pres">
      <dgm:prSet presAssocID="{E94FE830-D265-44E9-8BE7-F8C266FA4553}" presName="pictureRepeatNode" presStyleLbl="alignImgPlace1" presStyleIdx="0" presStyleCnt="4" custLinFactNeighborX="6318" custLinFactNeighborY="-4767"/>
      <dgm:spPr/>
      <dgm:t>
        <a:bodyPr/>
        <a:lstStyle/>
        <a:p>
          <a:endParaRPr lang="zh-TW" altLang="en-US"/>
        </a:p>
      </dgm:t>
    </dgm:pt>
    <dgm:pt modelId="{297B7DDE-B5FA-4BBC-B1B5-493762B85AB3}" type="pres">
      <dgm:prSet presAssocID="{5466F809-5BA6-4A4B-A7E7-EC9B3BD590B0}" presName="text_1" presStyleLbl="node1" presStyleIdx="0" presStyleCnt="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E404BC-7A49-498C-BCB6-23C88137D1E5}" type="pres">
      <dgm:prSet presAssocID="{80E1DF8C-5EBA-4FF9-9A69-22E437974206}" presName="picture_2" presStyleCnt="0"/>
      <dgm:spPr/>
    </dgm:pt>
    <dgm:pt modelId="{B7AC9989-45F7-46B7-9646-1A19A32D4278}" type="pres">
      <dgm:prSet presAssocID="{80E1DF8C-5EBA-4FF9-9A69-22E437974206}" presName="pictureRepeatNode" presStyleLbl="alignImgPlace1" presStyleIdx="1" presStyleCnt="4" custLinFactNeighborX="-50661" custLinFactNeighborY="-25599"/>
      <dgm:spPr/>
      <dgm:t>
        <a:bodyPr/>
        <a:lstStyle/>
        <a:p>
          <a:endParaRPr lang="zh-TW" altLang="en-US"/>
        </a:p>
      </dgm:t>
    </dgm:pt>
    <dgm:pt modelId="{668D1815-6C0C-4071-B50E-89A6A341AD23}" type="pres">
      <dgm:prSet presAssocID="{FCA8195B-650D-4B7B-A6F1-D528B53CBFEB}" presName="line_2" presStyleLbl="parChTrans1D1" presStyleIdx="0" presStyleCnt="3"/>
      <dgm:spPr/>
    </dgm:pt>
    <dgm:pt modelId="{E6F04A54-38F5-4DB4-AEDD-91FEE0AC0E7F}" type="pres">
      <dgm:prSet presAssocID="{FCA8195B-650D-4B7B-A6F1-D528B53CBFEB}" presName="textparent_2" presStyleLbl="node1" presStyleIdx="0" presStyleCnt="0"/>
      <dgm:spPr/>
    </dgm:pt>
    <dgm:pt modelId="{D86E5B3E-7DDF-4CFE-85C7-A61DBFF496D1}" type="pres">
      <dgm:prSet presAssocID="{FCA8195B-650D-4B7B-A6F1-D528B53CBFEB}" presName="text_2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4A442A-580C-4A5F-84A7-30AAB6F8E131}" type="pres">
      <dgm:prSet presAssocID="{EB546908-CDA8-43D9-9841-EFAF67CE6145}" presName="picture_3" presStyleCnt="0"/>
      <dgm:spPr/>
    </dgm:pt>
    <dgm:pt modelId="{504E670D-F9E6-4F2E-BAC2-264FFED663B5}" type="pres">
      <dgm:prSet presAssocID="{EB546908-CDA8-43D9-9841-EFAF67CE6145}" presName="pictureRepeatNode" presStyleLbl="alignImgPlace1" presStyleIdx="2" presStyleCnt="4" custLinFactNeighborX="11159" custLinFactNeighborY="-11632"/>
      <dgm:spPr/>
      <dgm:t>
        <a:bodyPr/>
        <a:lstStyle/>
        <a:p>
          <a:endParaRPr lang="zh-TW" altLang="en-US"/>
        </a:p>
      </dgm:t>
    </dgm:pt>
    <dgm:pt modelId="{5DC346CB-6BE4-4D07-9CA1-B8B57620FB8B}" type="pres">
      <dgm:prSet presAssocID="{198B3264-D652-46DF-94B6-5A19925D4E31}" presName="line_3" presStyleLbl="parChTrans1D1" presStyleIdx="1" presStyleCnt="3"/>
      <dgm:spPr/>
    </dgm:pt>
    <dgm:pt modelId="{962E765B-5552-455F-A5BD-2E1BECB530DE}" type="pres">
      <dgm:prSet presAssocID="{198B3264-D652-46DF-94B6-5A19925D4E31}" presName="textparent_3" presStyleLbl="node1" presStyleIdx="0" presStyleCnt="0"/>
      <dgm:spPr/>
    </dgm:pt>
    <dgm:pt modelId="{22020287-1074-4987-ABF5-AB7F008EE64E}" type="pres">
      <dgm:prSet presAssocID="{198B3264-D652-46DF-94B6-5A19925D4E31}" presName="text_3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561DD17-E04E-4641-886C-ACE3EFA03405}" type="pres">
      <dgm:prSet presAssocID="{C1ECDA17-A9A7-4418-9C6D-B71C0BD465A8}" presName="picture_4" presStyleCnt="0"/>
      <dgm:spPr/>
    </dgm:pt>
    <dgm:pt modelId="{8A3BC596-2A3A-4694-89C0-B387E253B7C3}" type="pres">
      <dgm:prSet presAssocID="{C1ECDA17-A9A7-4418-9C6D-B71C0BD465A8}" presName="pictureRepeatNode" presStyleLbl="alignImgPlace1" presStyleIdx="3" presStyleCnt="4" custLinFactNeighborX="-77844" custLinFactNeighborY="15805"/>
      <dgm:spPr/>
      <dgm:t>
        <a:bodyPr/>
        <a:lstStyle/>
        <a:p>
          <a:endParaRPr lang="zh-TW" altLang="en-US"/>
        </a:p>
      </dgm:t>
    </dgm:pt>
    <dgm:pt modelId="{A021C582-57FB-4862-8A9A-4849FABC7A51}" type="pres">
      <dgm:prSet presAssocID="{A6A60ED5-0FA3-4356-B2AA-FA7F560A2A41}" presName="line_4" presStyleLbl="parChTrans1D1" presStyleIdx="2" presStyleCnt="3"/>
      <dgm:spPr/>
    </dgm:pt>
    <dgm:pt modelId="{A36BA264-D2F0-4B5E-9379-E61B2D8A7743}" type="pres">
      <dgm:prSet presAssocID="{A6A60ED5-0FA3-4356-B2AA-FA7F560A2A41}" presName="textparent_4" presStyleLbl="node1" presStyleIdx="0" presStyleCnt="0"/>
      <dgm:spPr/>
    </dgm:pt>
    <dgm:pt modelId="{BFEBA07F-30C9-405F-9CF0-42BE5E472643}" type="pres">
      <dgm:prSet presAssocID="{A6A60ED5-0FA3-4356-B2AA-FA7F560A2A41}" presName="text_4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A836866-BC02-4A77-9E03-49D4A1CCEB93}" type="presOf" srcId="{048885B5-A7C0-4D6D-A273-EC022FE1DCE8}" destId="{ACDBEEDE-24A2-4A7B-BE1C-6051EB5AF0E3}" srcOrd="0" destOrd="0" presId="urn:microsoft.com/office/officeart/2008/layout/CircularPictureCallout"/>
    <dgm:cxn modelId="{889CE640-F9C2-4F9D-89A7-501CA24122FB}" type="presOf" srcId="{A6A60ED5-0FA3-4356-B2AA-FA7F560A2A41}" destId="{BFEBA07F-30C9-405F-9CF0-42BE5E472643}" srcOrd="0" destOrd="0" presId="urn:microsoft.com/office/officeart/2008/layout/CircularPictureCallout"/>
    <dgm:cxn modelId="{BD4E6473-7982-4B44-AB85-AC9D3916C516}" type="presOf" srcId="{C1ECDA17-A9A7-4418-9C6D-B71C0BD465A8}" destId="{8A3BC596-2A3A-4694-89C0-B387E253B7C3}" srcOrd="0" destOrd="0" presId="urn:microsoft.com/office/officeart/2008/layout/CircularPictureCallout"/>
    <dgm:cxn modelId="{59796359-A56C-4DDF-916F-96A236DD6A86}" srcId="{048885B5-A7C0-4D6D-A273-EC022FE1DCE8}" destId="{A6A60ED5-0FA3-4356-B2AA-FA7F560A2A41}" srcOrd="3" destOrd="0" parTransId="{CA713F03-1BC4-45CF-A350-6E6DEE3B4523}" sibTransId="{C1ECDA17-A9A7-4418-9C6D-B71C0BD465A8}"/>
    <dgm:cxn modelId="{9B5E4CD2-8A11-4DEF-9242-D77996A6EBF1}" type="presOf" srcId="{EB546908-CDA8-43D9-9841-EFAF67CE6145}" destId="{504E670D-F9E6-4F2E-BAC2-264FFED663B5}" srcOrd="0" destOrd="0" presId="urn:microsoft.com/office/officeart/2008/layout/CircularPictureCallout"/>
    <dgm:cxn modelId="{5419FE43-6302-4E11-921F-9C969CFF57B0}" type="presOf" srcId="{FCA8195B-650D-4B7B-A6F1-D528B53CBFEB}" destId="{D86E5B3E-7DDF-4CFE-85C7-A61DBFF496D1}" srcOrd="0" destOrd="0" presId="urn:microsoft.com/office/officeart/2008/layout/CircularPictureCallout"/>
    <dgm:cxn modelId="{05BAC1AE-220D-4CA2-8B21-E734F1482A2E}" type="presOf" srcId="{5466F809-5BA6-4A4B-A7E7-EC9B3BD590B0}" destId="{297B7DDE-B5FA-4BBC-B1B5-493762B85AB3}" srcOrd="0" destOrd="0" presId="urn:microsoft.com/office/officeart/2008/layout/CircularPictureCallout"/>
    <dgm:cxn modelId="{2C0C79E0-102C-4284-B85E-B2E154E10BD9}" type="presOf" srcId="{80E1DF8C-5EBA-4FF9-9A69-22E437974206}" destId="{B7AC9989-45F7-46B7-9646-1A19A32D4278}" srcOrd="0" destOrd="0" presId="urn:microsoft.com/office/officeart/2008/layout/CircularPictureCallout"/>
    <dgm:cxn modelId="{E781B7B8-E449-4BEF-9C64-6E63F0D6C559}" srcId="{048885B5-A7C0-4D6D-A273-EC022FE1DCE8}" destId="{5466F809-5BA6-4A4B-A7E7-EC9B3BD590B0}" srcOrd="0" destOrd="0" parTransId="{FC6BE18E-2926-48E2-ADD5-73BF940F0A0F}" sibTransId="{E94FE830-D265-44E9-8BE7-F8C266FA4553}"/>
    <dgm:cxn modelId="{A0001AFA-70E0-4B1A-84A0-72CA40FC71C4}" type="presOf" srcId="{E94FE830-D265-44E9-8BE7-F8C266FA4553}" destId="{CA67F163-9135-4F99-A94C-D333A02B4968}" srcOrd="0" destOrd="0" presId="urn:microsoft.com/office/officeart/2008/layout/CircularPictureCallout"/>
    <dgm:cxn modelId="{629ED639-1721-4339-9395-24749783BE14}" srcId="{048885B5-A7C0-4D6D-A273-EC022FE1DCE8}" destId="{FCA8195B-650D-4B7B-A6F1-D528B53CBFEB}" srcOrd="1" destOrd="0" parTransId="{C71D3AD9-3596-4371-B3FA-099E8855A28E}" sibTransId="{80E1DF8C-5EBA-4FF9-9A69-22E437974206}"/>
    <dgm:cxn modelId="{1094DB37-0E6C-4CCE-940C-EC07FEB4D289}" srcId="{048885B5-A7C0-4D6D-A273-EC022FE1DCE8}" destId="{198B3264-D652-46DF-94B6-5A19925D4E31}" srcOrd="2" destOrd="0" parTransId="{48D57965-79F4-444B-8646-29280C4C0616}" sibTransId="{EB546908-CDA8-43D9-9841-EFAF67CE6145}"/>
    <dgm:cxn modelId="{A3EA50B7-9477-4FCC-AD01-B6CA6C9A6978}" type="presOf" srcId="{198B3264-D652-46DF-94B6-5A19925D4E31}" destId="{22020287-1074-4987-ABF5-AB7F008EE64E}" srcOrd="0" destOrd="0" presId="urn:microsoft.com/office/officeart/2008/layout/CircularPictureCallout"/>
    <dgm:cxn modelId="{2A001C74-2355-4218-B00C-5E012D93574E}" type="presParOf" srcId="{ACDBEEDE-24A2-4A7B-BE1C-6051EB5AF0E3}" destId="{E56297A3-2474-49D8-AB8F-253396057793}" srcOrd="0" destOrd="0" presId="urn:microsoft.com/office/officeart/2008/layout/CircularPictureCallout"/>
    <dgm:cxn modelId="{B2DC7C40-6A07-4287-905C-1FE9E8726714}" type="presParOf" srcId="{E56297A3-2474-49D8-AB8F-253396057793}" destId="{EFE3B87D-E6D8-4DD2-B5B2-8CC14C106F03}" srcOrd="0" destOrd="0" presId="urn:microsoft.com/office/officeart/2008/layout/CircularPictureCallout"/>
    <dgm:cxn modelId="{B16088CE-0C70-4B71-A3E4-40DD36446AAE}" type="presParOf" srcId="{EFE3B87D-E6D8-4DD2-B5B2-8CC14C106F03}" destId="{CA67F163-9135-4F99-A94C-D333A02B4968}" srcOrd="0" destOrd="0" presId="urn:microsoft.com/office/officeart/2008/layout/CircularPictureCallout"/>
    <dgm:cxn modelId="{27244531-6C31-4802-8295-C44084A15B88}" type="presParOf" srcId="{E56297A3-2474-49D8-AB8F-253396057793}" destId="{297B7DDE-B5FA-4BBC-B1B5-493762B85AB3}" srcOrd="1" destOrd="0" presId="urn:microsoft.com/office/officeart/2008/layout/CircularPictureCallout"/>
    <dgm:cxn modelId="{4BFD37C8-4C07-42F9-A72C-F37ED435B7D0}" type="presParOf" srcId="{E56297A3-2474-49D8-AB8F-253396057793}" destId="{C2E404BC-7A49-498C-BCB6-23C88137D1E5}" srcOrd="2" destOrd="0" presId="urn:microsoft.com/office/officeart/2008/layout/CircularPictureCallout"/>
    <dgm:cxn modelId="{4DAC1B36-32D7-4F32-A621-FE23D672DD7A}" type="presParOf" srcId="{C2E404BC-7A49-498C-BCB6-23C88137D1E5}" destId="{B7AC9989-45F7-46B7-9646-1A19A32D4278}" srcOrd="0" destOrd="0" presId="urn:microsoft.com/office/officeart/2008/layout/CircularPictureCallout"/>
    <dgm:cxn modelId="{41E0153C-E0E8-416F-944F-9C99733078D6}" type="presParOf" srcId="{E56297A3-2474-49D8-AB8F-253396057793}" destId="{668D1815-6C0C-4071-B50E-89A6A341AD23}" srcOrd="3" destOrd="0" presId="urn:microsoft.com/office/officeart/2008/layout/CircularPictureCallout"/>
    <dgm:cxn modelId="{3CCEDF7E-926B-4EBF-8E4F-C396B8F338A9}" type="presParOf" srcId="{E56297A3-2474-49D8-AB8F-253396057793}" destId="{E6F04A54-38F5-4DB4-AEDD-91FEE0AC0E7F}" srcOrd="4" destOrd="0" presId="urn:microsoft.com/office/officeart/2008/layout/CircularPictureCallout"/>
    <dgm:cxn modelId="{DD26DF2A-6F17-4ACF-9066-F09363F32737}" type="presParOf" srcId="{E6F04A54-38F5-4DB4-AEDD-91FEE0AC0E7F}" destId="{D86E5B3E-7DDF-4CFE-85C7-A61DBFF496D1}" srcOrd="0" destOrd="0" presId="urn:microsoft.com/office/officeart/2008/layout/CircularPictureCallout"/>
    <dgm:cxn modelId="{1A66CF8C-73EE-4E1E-B552-42DEE9241579}" type="presParOf" srcId="{E56297A3-2474-49D8-AB8F-253396057793}" destId="{3B4A442A-580C-4A5F-84A7-30AAB6F8E131}" srcOrd="5" destOrd="0" presId="urn:microsoft.com/office/officeart/2008/layout/CircularPictureCallout"/>
    <dgm:cxn modelId="{BFA61C7A-24BE-48C8-B360-828BF4FA1A67}" type="presParOf" srcId="{3B4A442A-580C-4A5F-84A7-30AAB6F8E131}" destId="{504E670D-F9E6-4F2E-BAC2-264FFED663B5}" srcOrd="0" destOrd="0" presId="urn:microsoft.com/office/officeart/2008/layout/CircularPictureCallout"/>
    <dgm:cxn modelId="{FE805556-519C-4841-84AB-F48AAAC344E8}" type="presParOf" srcId="{E56297A3-2474-49D8-AB8F-253396057793}" destId="{5DC346CB-6BE4-4D07-9CA1-B8B57620FB8B}" srcOrd="6" destOrd="0" presId="urn:microsoft.com/office/officeart/2008/layout/CircularPictureCallout"/>
    <dgm:cxn modelId="{CD6AF457-608E-4E45-83C6-84677125DAD8}" type="presParOf" srcId="{E56297A3-2474-49D8-AB8F-253396057793}" destId="{962E765B-5552-455F-A5BD-2E1BECB530DE}" srcOrd="7" destOrd="0" presId="urn:microsoft.com/office/officeart/2008/layout/CircularPictureCallout"/>
    <dgm:cxn modelId="{C812F8BC-3245-4E84-9154-FD6632ECFE46}" type="presParOf" srcId="{962E765B-5552-455F-A5BD-2E1BECB530DE}" destId="{22020287-1074-4987-ABF5-AB7F008EE64E}" srcOrd="0" destOrd="0" presId="urn:microsoft.com/office/officeart/2008/layout/CircularPictureCallout"/>
    <dgm:cxn modelId="{18D8A392-0D19-4215-8203-C88A3D5DBC05}" type="presParOf" srcId="{E56297A3-2474-49D8-AB8F-253396057793}" destId="{4561DD17-E04E-4641-886C-ACE3EFA03405}" srcOrd="8" destOrd="0" presId="urn:microsoft.com/office/officeart/2008/layout/CircularPictureCallout"/>
    <dgm:cxn modelId="{BAF5D2C2-638A-4D1B-B34E-F047C1A78AC6}" type="presParOf" srcId="{4561DD17-E04E-4641-886C-ACE3EFA03405}" destId="{8A3BC596-2A3A-4694-89C0-B387E253B7C3}" srcOrd="0" destOrd="0" presId="urn:microsoft.com/office/officeart/2008/layout/CircularPictureCallout"/>
    <dgm:cxn modelId="{68588E45-2B5C-46BB-9C8B-70F679BBA78D}" type="presParOf" srcId="{E56297A3-2474-49D8-AB8F-253396057793}" destId="{A021C582-57FB-4862-8A9A-4849FABC7A51}" srcOrd="9" destOrd="0" presId="urn:microsoft.com/office/officeart/2008/layout/CircularPictureCallout"/>
    <dgm:cxn modelId="{476AB61C-C612-4AAE-8E6C-03A29579C8BD}" type="presParOf" srcId="{E56297A3-2474-49D8-AB8F-253396057793}" destId="{A36BA264-D2F0-4B5E-9379-E61B2D8A7743}" srcOrd="10" destOrd="0" presId="urn:microsoft.com/office/officeart/2008/layout/CircularPictureCallout"/>
    <dgm:cxn modelId="{43BBB4AA-8B4E-4235-967D-1A4ED3B84D3A}" type="presParOf" srcId="{A36BA264-D2F0-4B5E-9379-E61B2D8A7743}" destId="{BFEBA07F-30C9-405F-9CF0-42BE5E472643}" srcOrd="0" destOrd="0" presId="urn:microsoft.com/office/officeart/2008/layout/CircularPictureCallou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21C582-57FB-4862-8A9A-4849FABC7A51}">
      <dsp:nvSpPr>
        <dsp:cNvPr id="0" name=""/>
        <dsp:cNvSpPr/>
      </dsp:nvSpPr>
      <dsp:spPr>
        <a:xfrm>
          <a:off x="1871346" y="2973576"/>
          <a:ext cx="2865383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C346CB-6BE4-4D07-9CA1-B8B57620FB8B}">
      <dsp:nvSpPr>
        <dsp:cNvPr id="0" name=""/>
        <dsp:cNvSpPr/>
      </dsp:nvSpPr>
      <dsp:spPr>
        <a:xfrm>
          <a:off x="1871346" y="1974688"/>
          <a:ext cx="2454412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8D1815-6C0C-4071-B50E-89A6A341AD23}">
      <dsp:nvSpPr>
        <dsp:cNvPr id="0" name=""/>
        <dsp:cNvSpPr/>
      </dsp:nvSpPr>
      <dsp:spPr>
        <a:xfrm>
          <a:off x="1871346" y="975799"/>
          <a:ext cx="2865383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67F163-9135-4F99-A94C-D333A02B4968}">
      <dsp:nvSpPr>
        <dsp:cNvPr id="0" name=""/>
        <dsp:cNvSpPr/>
      </dsp:nvSpPr>
      <dsp:spPr>
        <a:xfrm>
          <a:off x="624676" y="411655"/>
          <a:ext cx="2853968" cy="285396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7B7DDE-B5FA-4BBC-B1B5-493762B85AB3}">
      <dsp:nvSpPr>
        <dsp:cNvPr id="0" name=""/>
        <dsp:cNvSpPr/>
      </dsp:nvSpPr>
      <dsp:spPr>
        <a:xfrm>
          <a:off x="958077" y="2063161"/>
          <a:ext cx="1826539" cy="941809"/>
        </a:xfrm>
        <a:prstGeom prst="rect">
          <a:avLst/>
        </a:prstGeom>
        <a:noFill/>
        <a:ln w="127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6500" kern="1200"/>
        </a:p>
      </dsp:txBody>
      <dsp:txXfrm>
        <a:off x="958077" y="2063161"/>
        <a:ext cx="1826539" cy="941809"/>
      </dsp:txXfrm>
    </dsp:sp>
    <dsp:sp modelId="{B7AC9989-45F7-46B7-9646-1A19A32D4278}">
      <dsp:nvSpPr>
        <dsp:cNvPr id="0" name=""/>
        <dsp:cNvSpPr/>
      </dsp:nvSpPr>
      <dsp:spPr>
        <a:xfrm>
          <a:off x="3874880" y="328527"/>
          <a:ext cx="856190" cy="856190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E5B3E-7DDF-4CFE-85C7-A61DBFF496D1}">
      <dsp:nvSpPr>
        <dsp:cNvPr id="0" name=""/>
        <dsp:cNvSpPr/>
      </dsp:nvSpPr>
      <dsp:spPr>
        <a:xfrm>
          <a:off x="5164825" y="547703"/>
          <a:ext cx="98747" cy="856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0" rIns="190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164825" y="547703"/>
        <a:ext cx="98747" cy="856190"/>
      </dsp:txXfrm>
    </dsp:sp>
    <dsp:sp modelId="{504E670D-F9E6-4F2E-BAC2-264FFED663B5}">
      <dsp:nvSpPr>
        <dsp:cNvPr id="0" name=""/>
        <dsp:cNvSpPr/>
      </dsp:nvSpPr>
      <dsp:spPr>
        <a:xfrm>
          <a:off x="3993206" y="1447000"/>
          <a:ext cx="856190" cy="856190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020287-1074-4987-ABF5-AB7F008EE64E}">
      <dsp:nvSpPr>
        <dsp:cNvPr id="0" name=""/>
        <dsp:cNvSpPr/>
      </dsp:nvSpPr>
      <dsp:spPr>
        <a:xfrm>
          <a:off x="4753854" y="1546592"/>
          <a:ext cx="139844" cy="856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0" rIns="190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753854" y="1546592"/>
        <a:ext cx="139844" cy="856190"/>
      </dsp:txXfrm>
    </dsp:sp>
    <dsp:sp modelId="{8A3BC596-2A3A-4694-89C0-B387E253B7C3}">
      <dsp:nvSpPr>
        <dsp:cNvPr id="0" name=""/>
        <dsp:cNvSpPr/>
      </dsp:nvSpPr>
      <dsp:spPr>
        <a:xfrm>
          <a:off x="3642142" y="2680802"/>
          <a:ext cx="856190" cy="856190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EBA07F-30C9-405F-9CF0-42BE5E472643}">
      <dsp:nvSpPr>
        <dsp:cNvPr id="0" name=""/>
        <dsp:cNvSpPr/>
      </dsp:nvSpPr>
      <dsp:spPr>
        <a:xfrm>
          <a:off x="5164825" y="2545481"/>
          <a:ext cx="98747" cy="8561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0" rIns="19050" bIns="0" numCol="1" spcCol="1270" anchor="ctr" anchorCtr="0">
          <a:noAutofit/>
        </a:bodyPr>
        <a:lstStyle/>
        <a:p>
          <a:pPr lvl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164825" y="2545481"/>
        <a:ext cx="98747" cy="8561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CircularPictureCallout">
  <dgm:title val=""/>
  <dgm:desc val=""/>
  <dgm:catLst>
    <dgm:cat type="picture" pri="2000"/>
    <dgm:cat type="pictureconvert" pri="2000"/>
  </dgm:catLst>
  <dgm:sampData>
    <dgm:dataModel>
      <dgm:ptLst>
        <dgm:pt modelId="0" type="doc"/>
        <dgm:pt modelId="1"/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2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axis="ch" ptType="node" func="cnt" op="lte" val="1">
          <dgm:constrLst>
            <dgm:constr type="h" for="ch" forName="picture_1" refType="h"/>
            <dgm:constr type="w" for="ch" forName="picture_1" refType="h" refFor="ch" refForName="picture_1" op="equ"/>
            <dgm:constr type="l" for="ch" forName="picture_1"/>
            <dgm:constr type="t" for="ch" forName="picture_1"/>
            <dgm:constr type="w" for="ch" forName="text_1" refType="w" refFor="ch" refForName="picture_1" fact="0.64"/>
            <dgm:constr type="h" for="ch" forName="text_1" refType="h" refFor="ch" refForName="picture_1" fact="0.33"/>
            <dgm:constr type="l" for="ch" forName="text_1" refType="w" refFor="ch" refForName="picture_1" fact="0.18"/>
            <dgm:constr type="t" for="ch" forName="text_1" refType="h" refFor="ch" refForName="picture_1" fact="0.531"/>
          </dgm:constrLst>
        </dgm:if>
        <dgm:if name="Name4" axis="ch" ptType="node" func="cnt" op="lte" val="2">
          <dgm:choose name="Name5">
            <dgm:if name="Name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l" for="ch" forName="picture_2" refType="w" refFor="ch" refForName="picture_1" fact="1.21"/>
                <dgm:constr type="ctrY" for="ch" forName="picture_2" refType="h" refFor="ch" refForName="picture_1" fact="0.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if>
            <dgm:else name="Name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5"/>
                <dgm:constr type="h" for="ch" forName="picture_2" refType="h" refFor="ch" refForName="picture_1" fact="0.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</dgm:constrLst>
            </dgm:else>
          </dgm:choose>
        </dgm:if>
        <dgm:if name="Name8" axis="ch" ptType="node" func="cnt" op="lte" val="3">
          <dgm:choose name="Name9">
            <dgm:if name="Name10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l" for="ch" forName="picture_2" refType="w" refFor="ch" refForName="picture_1" fact="1.21"/>
                <dgm:constr type="ctrY" for="ch" forName="picture_2" refType="h" refFor="ch" refForName="picture_1" fact="0.18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l" for="ch" forName="picture_3" refType="w" refFor="ch" refForName="picture_1" fact="1.21"/>
                <dgm:constr type="ctrY" for="ch" forName="picture_3" refType="h" refFor="ch" refForName="picture_1" fact="0.812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if>
            <dgm:else name="Name11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75"/>
                <dgm:constr type="h" for="ch" forName="picture_2" refType="h" refFor="ch" refForName="picture_1" fact="0.375"/>
                <dgm:constr type="r" for="ch" forName="picture_2" refType="w"/>
                <dgm:constr type="rOff" for="ch" forName="picture_2" refType="w" refFor="ch" refForName="picture_1" fact="-1.21"/>
                <dgm:constr type="ctrY" for="ch" forName="picture_2" refType="h" refFor="ch" refForName="picture_1" fact="0.18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75"/>
                <dgm:constr type="h" for="ch" forName="picture_3" refType="h" refFor="ch" refForName="picture_1" fact="0.375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812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</dgm:constrLst>
            </dgm:else>
          </dgm:choose>
        </dgm:if>
        <dgm:if name="Name12" axis="ch" ptType="node" func="cnt" op="lte" val="4">
          <dgm:choose name="Name13">
            <dgm:if name="Name14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l" for="ch" forName="picture_2" refType="w" refFor="ch" refForName="picture_1" fact="1.354"/>
                <dgm:constr type="ctrY" for="ch" forName="picture_2" refType="h" refFor="ch" refForName="picture_1" fact="0.1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l" for="ch" forName="picture_3" refType="w" refFor="ch" refForName="picture_1" fact="1.21"/>
                <dgm:constr type="ctrY" for="ch" forName="picture_3" refType="h" refFor="ch" refForName="picture_1" fact="0.5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l" for="ch" forName="picture_4" refType="w" refFor="ch" refForName="picture_1" fact="1.354"/>
                <dgm:constr type="ctrY" for="ch" forName="picture_4" refType="h" refFor="ch" refForName="picture_1" fact="0.8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if>
            <dgm:else name="Name15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3"/>
                <dgm:constr type="h" for="ch" forName="picture_2" refType="h" refFor="ch" refForName="picture_1" fact="0.3"/>
                <dgm:constr type="r" for="ch" forName="picture_2" refType="w"/>
                <dgm:constr type="rOff" for="ch" forName="picture_2" refType="w" refFor="ch" refForName="picture_1" fact="-1.354"/>
                <dgm:constr type="ctrY" for="ch" forName="picture_2" refType="h" refFor="ch" refForName="picture_1" fact="0.1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3"/>
                <dgm:constr type="h" for="ch" forName="picture_3" refType="h" refFor="ch" refForName="picture_1" fact="0.3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5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3"/>
                <dgm:constr type="h" for="ch" forName="picture_4" refType="h" refFor="ch" refForName="picture_1" fact="0.3"/>
                <dgm:constr type="r" for="ch" forName="picture_4" refType="w"/>
                <dgm:constr type="rOff" for="ch" forName="picture_4" refType="w" refFor="ch" refForName="picture_1" fact="-1.354"/>
                <dgm:constr type="ctrY" for="ch" forName="picture_4" refType="h" refFor="ch" refForName="picture_1" fact="0.8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</dgm:constrLst>
            </dgm:else>
          </dgm:choose>
        </dgm:if>
        <dgm:if name="Name16" axis="ch" ptType="node" func="cnt" op="lte" val="5">
          <dgm:choose name="Name17">
            <dgm:if name="Name18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l" for="ch" forName="picture_2" refType="w" refFor="ch" refForName="picture_1" fact="1.375"/>
                <dgm:constr type="ctrY" for="ch" forName="picture_2" refType="h" refFor="ch" refForName="picture_1" fact="0.11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l" for="ch" forName="picture_3" refType="w" refFor="ch" refForName="picture_1" fact="1.21"/>
                <dgm:constr type="ctrY" for="ch" forName="picture_3" refType="h" refFor="ch" refForName="picture_1" fact="0.353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l" for="ch" forName="picture_4" refType="w" refFor="ch" refForName="picture_1" fact="1.21"/>
                <dgm:constr type="ctrY" for="ch" forName="picture_4" refType="h" refFor="ch" refForName="picture_1" fact="0.647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l" for="ch" forName="picture_5" refType="w" refFor="ch" refForName="picture_1" fact="1.375"/>
                <dgm:constr type="ctrY" for="ch" forName="picture_5" refType="h" refFor="ch" refForName="picture_1" fact="0.8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if>
            <dgm:else name="Name19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22"/>
                <dgm:constr type="h" for="ch" forName="picture_2" refType="h" refFor="ch" refForName="picture_1" fact="0.22"/>
                <dgm:constr type="r" for="ch" forName="picture_2" refType="w"/>
                <dgm:constr type="rOff" for="ch" forName="picture_2" refType="w" refFor="ch" refForName="picture_1" fact="-1.375"/>
                <dgm:constr type="ctrY" for="ch" forName="picture_2" refType="h" refFor="ch" refForName="picture_1" fact="0.11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22"/>
                <dgm:constr type="h" for="ch" forName="picture_3" refType="h" refFor="ch" refForName="picture_1" fact="0.22"/>
                <dgm:constr type="r" for="ch" forName="picture_3" refType="w"/>
                <dgm:constr type="rOff" for="ch" forName="picture_3" refType="w" refFor="ch" refForName="picture_1" fact="-1.21"/>
                <dgm:constr type="ctrY" for="ch" forName="picture_3" refType="h" refFor="ch" refForName="picture_1" fact="0.353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22"/>
                <dgm:constr type="h" for="ch" forName="picture_4" refType="h" refFor="ch" refForName="picture_1" fact="0.22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647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22"/>
                <dgm:constr type="h" for="ch" forName="picture_5" refType="h" refFor="ch" refForName="picture_1" fact="0.22"/>
                <dgm:constr type="r" for="ch" forName="picture_5" refType="w"/>
                <dgm:constr type="rOff" for="ch" forName="picture_5" refType="w" refFor="ch" refForName="picture_1" fact="-1.375"/>
                <dgm:constr type="ctrY" for="ch" forName="picture_5" refType="h" refFor="ch" refForName="picture_1" fact="0.8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</dgm:constrLst>
            </dgm:else>
          </dgm:choose>
        </dgm:if>
        <dgm:if name="Name20" axis="ch" ptType="node" func="cnt" op="lte" val="6">
          <dgm:choose name="Name21">
            <dgm:if name="Name22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l" for="ch" forName="picture_2" refType="w" refFor="ch" refForName="picture_1" fact="1.4238"/>
                <dgm:constr type="ctrY" for="ch" forName="picture_2" refType="h" refFor="ch" refForName="picture_1" fact="0.09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l" for="ch" forName="picture_3" refType="w" refFor="ch" refForName="picture_1" fact="1.2667"/>
                <dgm:constr type="ctrY" for="ch" forName="picture_3" refType="h" refFor="ch" refForName="picture_1" fact="0.261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l" for="ch" forName="picture_4" refType="w" refFor="ch" refForName="picture_1" fact="1.21"/>
                <dgm:constr type="ctrY" for="ch" forName="picture_4" refType="h" refFor="ch" refForName="picture_1" fact="0.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l" for="ch" forName="picture_5" refType="w" refFor="ch" refForName="picture_1" fact="1.2667"/>
                <dgm:constr type="ctrY" for="ch" forName="picture_5" refType="h" refFor="ch" refForName="picture_1" fact="0.739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l" for="ch" forName="picture_6" refType="w" refFor="ch" refForName="picture_1" fact="1.4238"/>
                <dgm:constr type="ctrY" for="ch" forName="picture_6" refType="h" refFor="ch" refForName="picture_1" fact="0.91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if>
            <dgm:else name="Name23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8"/>
                <dgm:constr type="h" for="ch" forName="picture_2" refType="h" refFor="ch" refForName="picture_1" fact="0.18"/>
                <dgm:constr type="r" for="ch" forName="picture_2" refType="w"/>
                <dgm:constr type="rOff" for="ch" forName="picture_2" refType="w" refFor="ch" refForName="picture_1" fact="-1.4238"/>
                <dgm:constr type="ctrY" for="ch" forName="picture_2" refType="h" refFor="ch" refForName="picture_1" fact="0.09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8"/>
                <dgm:constr type="h" for="ch" forName="picture_3" refType="h" refFor="ch" refForName="picture_1" fact="0.18"/>
                <dgm:constr type="r" for="ch" forName="picture_3" refType="w"/>
                <dgm:constr type="rOff" for="ch" forName="picture_3" refType="w" refFor="ch" refForName="picture_1" fact="-1.2667"/>
                <dgm:constr type="ctrY" for="ch" forName="picture_3" refType="h" refFor="ch" refForName="picture_1" fact="0.261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8"/>
                <dgm:constr type="h" for="ch" forName="picture_4" refType="h" refFor="ch" refForName="picture_1" fact="0.18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8"/>
                <dgm:constr type="h" for="ch" forName="picture_5" refType="h" refFor="ch" refForName="picture_1" fact="0.18"/>
                <dgm:constr type="r" for="ch" forName="picture_5" refType="w"/>
                <dgm:constr type="rOff" for="ch" forName="picture_5" refType="w" refFor="ch" refForName="picture_1" fact="-1.2667"/>
                <dgm:constr type="ctrY" for="ch" forName="picture_5" refType="h" refFor="ch" refForName="picture_1" fact="0.739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8"/>
                <dgm:constr type="h" for="ch" forName="picture_6" refType="h" refFor="ch" refForName="picture_1" fact="0.18"/>
                <dgm:constr type="r" for="ch" forName="picture_6" refType="w"/>
                <dgm:constr type="rOff" for="ch" forName="picture_6" refType="w" refFor="ch" refForName="picture_1" fact="-1.4238"/>
                <dgm:constr type="ctrY" for="ch" forName="picture_6" refType="h" refFor="ch" refForName="picture_1" fact="0.91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</dgm:constrLst>
            </dgm:else>
          </dgm:choose>
        </dgm:if>
        <dgm:else name="Name24">
          <dgm:choose name="Name25">
            <dgm:if name="Name26" func="var" arg="dir" op="equ" val="norm">
              <dgm:constrLst>
                <dgm:constr type="h" for="ch" forName="picture_1" refType="h"/>
                <dgm:constr type="w" for="ch" forName="picture_1" refType="h" refFor="ch" refForName="picture_1" op="equ"/>
                <dgm:constr type="l" for="ch" forName="picture_1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l" for="ch" forName="picture_2" refType="w" refFor="ch" refForName="picture_1" fact="1.4363"/>
                <dgm:constr type="ctrY" for="ch" forName="picture_2" refType="h" refFor="ch" refForName="picture_1" fact="0.075"/>
                <dgm:constr type="l" for="ch" forName="line_2" refType="ctrX" refFor="ch" refForName="picture_1"/>
                <dgm:constr type="h" for="ch" forName="line_2"/>
                <dgm:constr type="r" for="ch" forName="line_2" refType="ctrX" refFor="ch" refForName="picture_2"/>
                <dgm:constr type="ctrY" for="ch" forName="line_2" refType="ctrY" refFor="ch" refForName="picture_2"/>
                <dgm:constr type="r" for="ch" forName="textparent_2" refType="w"/>
                <dgm:constr type="h" for="ch" forName="textparent_2" refType="h" refFor="ch" refForName="picture_2"/>
                <dgm:constr type="l" for="ch" forName="textparent_2" refType="r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l" for="ch" forName="picture_3" refType="w" refFor="ch" refForName="picture_1" fact="1.2898"/>
                <dgm:constr type="ctrY" for="ch" forName="picture_3" refType="h" refFor="ch" refForName="picture_1" fact="0.227"/>
                <dgm:constr type="l" for="ch" forName="line_3" refType="ctrX" refFor="ch" refForName="picture_1"/>
                <dgm:constr type="h" for="ch" forName="line_3"/>
                <dgm:constr type="r" for="ch" forName="line_3" refType="ctrX" refFor="ch" refForName="picture_3"/>
                <dgm:constr type="ctrY" for="ch" forName="line_3" refType="ctrY" refFor="ch" refForName="picture_3"/>
                <dgm:constr type="r" for="ch" forName="textparent_3" refType="w"/>
                <dgm:constr type="h" for="ch" forName="textparent_3" refType="h" refFor="ch" refForName="picture_3"/>
                <dgm:constr type="l" for="ch" forName="textparent_3" refType="r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l" for="ch" forName="picture_4" refType="w" refFor="ch" refForName="picture_1" fact="1.21"/>
                <dgm:constr type="ctrY" for="ch" forName="picture_4" refType="h" refFor="ch" refForName="picture_1" fact="0.405"/>
                <dgm:constr type="l" for="ch" forName="line_4" refType="ctrX" refFor="ch" refForName="picture_1"/>
                <dgm:constr type="h" for="ch" forName="line_4"/>
                <dgm:constr type="r" for="ch" forName="line_4" refType="ctrX" refFor="ch" refForName="picture_4"/>
                <dgm:constr type="ctrY" for="ch" forName="line_4" refType="ctrY" refFor="ch" refForName="picture_4"/>
                <dgm:constr type="r" for="ch" forName="textparent_4" refType="w"/>
                <dgm:constr type="h" for="ch" forName="textparent_4" refType="h" refFor="ch" refForName="picture_4"/>
                <dgm:constr type="l" for="ch" forName="textparent_4" refType="r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l" for="ch" forName="picture_5" refType="w" refFor="ch" refForName="picture_1" fact="1.21"/>
                <dgm:constr type="ctrY" for="ch" forName="picture_5" refType="h" refFor="ch" refForName="picture_1" fact="0.595"/>
                <dgm:constr type="l" for="ch" forName="line_5" refType="ctrX" refFor="ch" refForName="picture_1"/>
                <dgm:constr type="h" for="ch" forName="line_5"/>
                <dgm:constr type="r" for="ch" forName="line_5" refType="ctrX" refFor="ch" refForName="picture_5"/>
                <dgm:constr type="ctrY" for="ch" forName="line_5" refType="ctrY" refFor="ch" refForName="picture_5"/>
                <dgm:constr type="r" for="ch" forName="textparent_5" refType="w"/>
                <dgm:constr type="h" for="ch" forName="textparent_5" refType="h" refFor="ch" refForName="picture_5"/>
                <dgm:constr type="l" for="ch" forName="textparent_5" refType="r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l" for="ch" forName="picture_6" refType="w" refFor="ch" refForName="picture_1" fact="1.2898"/>
                <dgm:constr type="ctrY" for="ch" forName="picture_6" refType="h" refFor="ch" refForName="picture_1" fact="0.773"/>
                <dgm:constr type="l" for="ch" forName="line_6" refType="ctrX" refFor="ch" refForName="picture_1"/>
                <dgm:constr type="h" for="ch" forName="line_6"/>
                <dgm:constr type="r" for="ch" forName="line_6" refType="ctrX" refFor="ch" refForName="picture_6"/>
                <dgm:constr type="ctrY" for="ch" forName="line_6" refType="ctrY" refFor="ch" refForName="picture_6"/>
                <dgm:constr type="r" for="ch" forName="textparent_6" refType="w"/>
                <dgm:constr type="h" for="ch" forName="textparent_6" refType="h" refFor="ch" refForName="picture_6"/>
                <dgm:constr type="l" for="ch" forName="textparent_6" refType="r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l" for="ch" forName="picture_7" refType="w" refFor="ch" refForName="picture_1" fact="1.4363"/>
                <dgm:constr type="ctrY" for="ch" forName="picture_7" refType="h" refFor="ch" refForName="picture_1" fact="0.925"/>
                <dgm:constr type="l" for="ch" forName="line_7" refType="ctrX" refFor="ch" refForName="picture_1"/>
                <dgm:constr type="h" for="ch" forName="line_7"/>
                <dgm:constr type="r" for="ch" forName="line_7" refType="ctrX" refFor="ch" refForName="picture_7"/>
                <dgm:constr type="ctrY" for="ch" forName="line_7" refType="ctrY" refFor="ch" refForName="picture_7"/>
                <dgm:constr type="r" for="ch" forName="textparent_7" refType="w"/>
                <dgm:constr type="h" for="ch" forName="textparent_7" refType="h" refFor="ch" refForName="picture_7"/>
                <dgm:constr type="l" for="ch" forName="textparent_7" refType="r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if>
            <dgm:else name="Name27">
              <dgm:constrLst>
                <dgm:constr type="h" for="ch" forName="picture_1" refType="h"/>
                <dgm:constr type="w" for="ch" forName="picture_1" refType="h" refFor="ch" refForName="picture_1" op="equ"/>
                <dgm:constr type="r" for="ch" forName="picture_1" refType="w"/>
                <dgm:constr type="t" for="ch" forName="picture_1"/>
                <dgm:constr type="w" for="ch" forName="text_1" refType="w" refFor="ch" refForName="picture_1" fact="0.64"/>
                <dgm:constr type="h" for="ch" forName="text_1" refType="h" refFor="ch" refForName="picture_1" fact="0.33"/>
                <dgm:constr type="l" for="ch" forName="text_1" refType="l" refFor="ch" refForName="picture_1"/>
                <dgm:constr type="lOff" for="ch" forName="text_1" refType="w" refFor="ch" refForName="picture_1" fact="0.18"/>
                <dgm:constr type="t" for="ch" forName="text_1" refType="h" refFor="ch" refForName="picture_1" fact="0.531"/>
                <dgm:constr type="w" for="ch" forName="picture_2" refType="w" refFor="ch" refForName="picture_1" fact="0.15"/>
                <dgm:constr type="h" for="ch" forName="picture_2" refType="h" refFor="ch" refForName="picture_1" fact="0.15"/>
                <dgm:constr type="r" for="ch" forName="picture_2" refType="w"/>
                <dgm:constr type="rOff" for="ch" forName="picture_2" refType="w" refFor="ch" refForName="picture_1" fact="-1.4363"/>
                <dgm:constr type="ctrY" for="ch" forName="picture_2" refType="h" refFor="ch" refForName="picture_1" fact="0.075"/>
                <dgm:constr type="r" for="ch" forName="line_2" refType="ctrX" refFor="ch" refForName="picture_1"/>
                <dgm:constr type="h" for="ch" forName="line_2"/>
                <dgm:constr type="l" for="ch" forName="line_2" refType="ctrX" refFor="ch" refForName="picture_2"/>
                <dgm:constr type="ctrY" for="ch" forName="line_2" refType="ctrY" refFor="ch" refForName="picture_2"/>
                <dgm:constr type="l" for="ch" forName="textparent_2"/>
                <dgm:constr type="h" for="ch" forName="textparent_2" refType="h" refFor="ch" refForName="picture_2"/>
                <dgm:constr type="r" for="ch" forName="textparent_2" refType="l" refFor="ch" refForName="picture_2"/>
                <dgm:constr type="ctrY" for="ch" forName="textparent_2" refType="ctrY" refFor="ch" refForName="picture_2"/>
                <dgm:constr type="primFontSz" for="des" forName="text_2" val="65"/>
                <dgm:constr type="w" for="ch" forName="picture_3" refType="w" refFor="ch" refForName="picture_1" fact="0.15"/>
                <dgm:constr type="h" for="ch" forName="picture_3" refType="h" refFor="ch" refForName="picture_1" fact="0.15"/>
                <dgm:constr type="r" for="ch" forName="picture_3" refType="w"/>
                <dgm:constr type="rOff" for="ch" forName="picture_3" refType="w" refFor="ch" refForName="picture_1" fact="-1.2898"/>
                <dgm:constr type="ctrY" for="ch" forName="picture_3" refType="h" refFor="ch" refForName="picture_1" fact="0.227"/>
                <dgm:constr type="r" for="ch" forName="line_3" refType="ctrX" refFor="ch" refForName="picture_1"/>
                <dgm:constr type="h" for="ch" forName="line_3"/>
                <dgm:constr type="l" for="ch" forName="line_3" refType="ctrX" refFor="ch" refForName="picture_3"/>
                <dgm:constr type="ctrY" for="ch" forName="line_3" refType="ctrY" refFor="ch" refForName="picture_3"/>
                <dgm:constr type="l" for="ch" forName="textparent_3"/>
                <dgm:constr type="h" for="ch" forName="textparent_3" refType="h" refFor="ch" refForName="picture_3"/>
                <dgm:constr type="r" for="ch" forName="textparent_3" refType="l" refFor="ch" refForName="picture_3"/>
                <dgm:constr type="ctrY" for="ch" forName="textparent_3" refType="ctrY" refFor="ch" refForName="picture_3"/>
                <dgm:constr type="primFontSz" for="des" forName="text_3" refType="primFontSz" refFor="des" refForName="text_2" op="equ"/>
                <dgm:constr type="w" for="ch" forName="picture_4" refType="w" refFor="ch" refForName="picture_1" fact="0.15"/>
                <dgm:constr type="h" for="ch" forName="picture_4" refType="h" refFor="ch" refForName="picture_1" fact="0.15"/>
                <dgm:constr type="r" for="ch" forName="picture_4" refType="w"/>
                <dgm:constr type="rOff" for="ch" forName="picture_4" refType="w" refFor="ch" refForName="picture_1" fact="-1.21"/>
                <dgm:constr type="ctrY" for="ch" forName="picture_4" refType="h" refFor="ch" refForName="picture_1" fact="0.405"/>
                <dgm:constr type="r" for="ch" forName="line_4" refType="ctrX" refFor="ch" refForName="picture_1"/>
                <dgm:constr type="h" for="ch" forName="line_4"/>
                <dgm:constr type="l" for="ch" forName="line_4" refType="ctrX" refFor="ch" refForName="picture_4"/>
                <dgm:constr type="ctrY" for="ch" forName="line_4" refType="ctrY" refFor="ch" refForName="picture_4"/>
                <dgm:constr type="l" for="ch" forName="textparent_4"/>
                <dgm:constr type="h" for="ch" forName="textparent_4" refType="h" refFor="ch" refForName="picture_4"/>
                <dgm:constr type="r" for="ch" forName="textparent_4" refType="l" refFor="ch" refForName="picture_4"/>
                <dgm:constr type="ctrY" for="ch" forName="textparent_4" refType="ctrY" refFor="ch" refForName="picture_4"/>
                <dgm:constr type="primFontSz" for="des" forName="text_4" refType="primFontSz" refFor="des" refForName="text_2" op="equ"/>
                <dgm:constr type="w" for="ch" forName="picture_5" refType="w" refFor="ch" refForName="picture_1" fact="0.15"/>
                <dgm:constr type="h" for="ch" forName="picture_5" refType="h" refFor="ch" refForName="picture_1" fact="0.15"/>
                <dgm:constr type="r" for="ch" forName="picture_5" refType="w"/>
                <dgm:constr type="rOff" for="ch" forName="picture_5" refType="w" refFor="ch" refForName="picture_1" fact="-1.21"/>
                <dgm:constr type="ctrY" for="ch" forName="picture_5" refType="h" refFor="ch" refForName="picture_1" fact="0.595"/>
                <dgm:constr type="r" for="ch" forName="line_5" refType="ctrX" refFor="ch" refForName="picture_1"/>
                <dgm:constr type="h" for="ch" forName="line_5"/>
                <dgm:constr type="l" for="ch" forName="line_5" refType="ctrX" refFor="ch" refForName="picture_5"/>
                <dgm:constr type="ctrY" for="ch" forName="line_5" refType="ctrY" refFor="ch" refForName="picture_5"/>
                <dgm:constr type="l" for="ch" forName="textparent_5"/>
                <dgm:constr type="h" for="ch" forName="textparent_5" refType="h" refFor="ch" refForName="picture_5"/>
                <dgm:constr type="r" for="ch" forName="textparent_5" refType="l" refFor="ch" refForName="picture_5"/>
                <dgm:constr type="ctrY" for="ch" forName="textparent_5" refType="ctrY" refFor="ch" refForName="picture_5"/>
                <dgm:constr type="primFontSz" for="des" forName="text_5" refType="primFontSz" refFor="des" refForName="text_2" op="equ"/>
                <dgm:constr type="w" for="ch" forName="picture_6" refType="w" refFor="ch" refForName="picture_1" fact="0.15"/>
                <dgm:constr type="h" for="ch" forName="picture_6" refType="h" refFor="ch" refForName="picture_1" fact="0.15"/>
                <dgm:constr type="r" for="ch" forName="picture_6" refType="w"/>
                <dgm:constr type="rOff" for="ch" forName="picture_6" refType="w" refFor="ch" refForName="picture_1" fact="-1.2898"/>
                <dgm:constr type="ctrY" for="ch" forName="picture_6" refType="h" refFor="ch" refForName="picture_1" fact="0.773"/>
                <dgm:constr type="r" for="ch" forName="line_6" refType="ctrX" refFor="ch" refForName="picture_1"/>
                <dgm:constr type="h" for="ch" forName="line_6"/>
                <dgm:constr type="l" for="ch" forName="line_6" refType="ctrX" refFor="ch" refForName="picture_6"/>
                <dgm:constr type="ctrY" for="ch" forName="line_6" refType="ctrY" refFor="ch" refForName="picture_6"/>
                <dgm:constr type="l" for="ch" forName="textparent_6"/>
                <dgm:constr type="h" for="ch" forName="textparent_6" refType="h" refFor="ch" refForName="picture_6"/>
                <dgm:constr type="r" for="ch" forName="textparent_6" refType="l" refFor="ch" refForName="picture_6"/>
                <dgm:constr type="ctrY" for="ch" forName="textparent_6" refType="ctrY" refFor="ch" refForName="picture_6"/>
                <dgm:constr type="primFontSz" for="des" forName="text_6" refType="primFontSz" refFor="des" refForName="text_2" op="equ"/>
                <dgm:constr type="w" for="ch" forName="picture_7" refType="w" refFor="ch" refForName="picture_1" fact="0.15"/>
                <dgm:constr type="h" for="ch" forName="picture_7" refType="h" refFor="ch" refForName="picture_1" fact="0.15"/>
                <dgm:constr type="r" for="ch" forName="picture_7" refType="w"/>
                <dgm:constr type="rOff" for="ch" forName="picture_7" refType="w" refFor="ch" refForName="picture_1" fact="-1.4363"/>
                <dgm:constr type="ctrY" for="ch" forName="picture_7" refType="h" refFor="ch" refForName="picture_1" fact="0.925"/>
                <dgm:constr type="r" for="ch" forName="line_7" refType="ctrX" refFor="ch" refForName="picture_1"/>
                <dgm:constr type="h" for="ch" forName="line_7"/>
                <dgm:constr type="l" for="ch" forName="line_7" refType="ctrX" refFor="ch" refForName="picture_7"/>
                <dgm:constr type="ctrY" for="ch" forName="line_7" refType="ctrY" refFor="ch" refForName="picture_7"/>
                <dgm:constr type="l" for="ch" forName="textparent_7"/>
                <dgm:constr type="h" for="ch" forName="textparent_7" refType="h" refFor="ch" refForName="picture_7"/>
                <dgm:constr type="r" for="ch" forName="textparent_7" refType="l" refFor="ch" refForName="picture_7"/>
                <dgm:constr type="ctrY" for="ch" forName="textparent_7" refType="ctrY" refFor="ch" refForName="picture_7"/>
                <dgm:constr type="primFontSz" for="des" forName="text_7" refType="primFontSz" refFor="des" refForName="text_2" op="equ"/>
              </dgm:constrLst>
            </dgm:else>
          </dgm:choose>
        </dgm:else>
      </dgm:choose>
      <dgm:forEach name="wrapper" axis="self" ptType="parTrans">
        <dgm:forEach name="wrapper2" axis="self" ptType="sibTrans" st="2">
          <dgm:forEach name="pictureRepeat" axis="self">
            <dgm:layoutNode name="pictureRepeatNode" styleLbl="alignImgPlace1">
              <dgm:alg type="sp"/>
              <dgm:shape xmlns:r="http://schemas.openxmlformats.org/officeDocument/2006/relationships" type="ellipse" r:blip="" blipPhldr="1">
                <dgm:adjLst/>
              </dgm:shape>
              <dgm:presOf axis="self"/>
            </dgm:layoutNode>
          </dgm:forEach>
        </dgm:forEach>
      </dgm:forEach>
      <dgm:forEach name="Name28" axis="ch" ptType="sibTrans" hideLastTrans="0" cnt="1">
        <dgm:layoutNode name="picture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9" ref="pictureRepeat"/>
        </dgm:layoutNode>
      </dgm:forEach>
      <dgm:forEach name="Name30" axis="ch" ptType="node" cnt="1">
        <dgm:layoutNode name="text_1" styleLbl="node1">
          <dgm:varLst>
            <dgm:bulletEnabled val="1"/>
          </dgm:varLst>
          <dgm:alg type="tx">
            <dgm:param type="txAnchorVert" val="b"/>
            <dgm:param type="txAnchorVertCh" val="b"/>
            <dgm:param type="parTxRTLAlign" val="r"/>
            <dgm:param type="shpTxRTLAlignCh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65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</dgm:forEach>
      <dgm:forEach name="Name31" axis="ch" ptType="sibTrans" hideLastTrans="0" st="2" cnt="1">
        <dgm:layoutNode name="picture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2" ref="pictureRepeat"/>
        </dgm:layoutNode>
      </dgm:forEach>
      <dgm:forEach name="Name33" axis="ch" ptType="node" st="2" cnt="1">
        <dgm:layoutNode name="line_2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2">
          <dgm:choose name="Name34">
            <dgm:if name="Name35" func="var" arg="dir" op="equ" val="norm">
              <dgm:alg type="lin">
                <dgm:param type="horzAlign" val="l"/>
              </dgm:alg>
            </dgm:if>
            <dgm:else name="Name36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2" refType="w"/>
            <dgm:constr type="h" for="ch" forName="text_2" refType="h"/>
          </dgm:constrLst>
          <dgm:presOf/>
          <dgm:layoutNode name="text_2" styleLbl="revTx">
            <dgm:varLst>
              <dgm:bulletEnabled val="1"/>
            </dgm:varLst>
            <dgm:choose name="Name37">
              <dgm:if name="Name38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39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0" axis="ch" ptType="sibTrans" hideLastTrans="0" st="3" cnt="1">
        <dgm:layoutNode name="picture_3">
          <dgm:alg type="sp"/>
          <dgm:shape xmlns:r="http://schemas.openxmlformats.org/officeDocument/2006/relationships" r:blip="">
            <dgm:adjLst/>
          </dgm:shape>
          <dgm:presOf/>
          <dgm:constrLst/>
          <dgm:forEach name="Name41" ref="pictureRepeat"/>
        </dgm:layoutNode>
      </dgm:forEach>
      <dgm:forEach name="Name42" axis="ch" ptType="node" st="3" cnt="1">
        <dgm:layoutNode name="line_3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3">
          <dgm:choose name="Name43">
            <dgm:if name="Name44" func="var" arg="dir" op="equ" val="norm">
              <dgm:alg type="lin">
                <dgm:param type="horzAlign" val="l"/>
              </dgm:alg>
            </dgm:if>
            <dgm:else name="Name45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3" refType="w"/>
            <dgm:constr type="h" for="ch" forName="text_3" refType="h"/>
          </dgm:constrLst>
          <dgm:presOf/>
          <dgm:layoutNode name="text_3" styleLbl="revTx">
            <dgm:varLst>
              <dgm:bulletEnabled val="1"/>
            </dgm:varLst>
            <dgm:choose name="Name46">
              <dgm:if name="Name47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48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49" axis="ch" ptType="sibTrans" hideLastTrans="0" st="4" cnt="1">
        <dgm:layoutNode name="picture_4">
          <dgm:alg type="sp"/>
          <dgm:shape xmlns:r="http://schemas.openxmlformats.org/officeDocument/2006/relationships" r:blip="">
            <dgm:adjLst/>
          </dgm:shape>
          <dgm:presOf/>
          <dgm:constrLst/>
          <dgm:forEach name="Name50" ref="pictureRepeat"/>
        </dgm:layoutNode>
      </dgm:forEach>
      <dgm:forEach name="Name51" axis="ch" ptType="node" st="4" cnt="1">
        <dgm:layoutNode name="line_4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4">
          <dgm:choose name="Name52">
            <dgm:if name="Name53" func="var" arg="dir" op="equ" val="norm">
              <dgm:alg type="lin">
                <dgm:param type="horzAlign" val="l"/>
              </dgm:alg>
            </dgm:if>
            <dgm:else name="Name54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4" refType="w"/>
            <dgm:constr type="h" for="ch" forName="text_4" refType="h"/>
          </dgm:constrLst>
          <dgm:presOf/>
          <dgm:layoutNode name="text_4" styleLbl="revTx">
            <dgm:varLst>
              <dgm:bulletEnabled val="1"/>
            </dgm:varLst>
            <dgm:choose name="Name55">
              <dgm:if name="Name56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57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58" axis="ch" ptType="sibTrans" hideLastTrans="0" st="5" cnt="1">
        <dgm:layoutNode name="picture_5">
          <dgm:alg type="sp"/>
          <dgm:shape xmlns:r="http://schemas.openxmlformats.org/officeDocument/2006/relationships" r:blip="">
            <dgm:adjLst/>
          </dgm:shape>
          <dgm:presOf/>
          <dgm:constrLst/>
          <dgm:forEach name="Name59" ref="pictureRepeat"/>
        </dgm:layoutNode>
      </dgm:forEach>
      <dgm:forEach name="Name60" axis="ch" ptType="node" st="5" cnt="1">
        <dgm:layoutNode name="line_5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5">
          <dgm:choose name="Name61">
            <dgm:if name="Name62" func="var" arg="dir" op="equ" val="norm">
              <dgm:alg type="lin">
                <dgm:param type="horzAlign" val="l"/>
              </dgm:alg>
            </dgm:if>
            <dgm:else name="Name63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5" refType="w"/>
            <dgm:constr type="h" for="ch" forName="text_5" refType="h"/>
          </dgm:constrLst>
          <dgm:presOf/>
          <dgm:layoutNode name="text_5" styleLbl="revTx">
            <dgm:varLst>
              <dgm:bulletEnabled val="1"/>
            </dgm:varLst>
            <dgm:choose name="Name64">
              <dgm:if name="Name65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66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67" axis="ch" ptType="sibTrans" hideLastTrans="0" st="6" cnt="1">
        <dgm:layoutNode name="picture_6">
          <dgm:alg type="sp"/>
          <dgm:shape xmlns:r="http://schemas.openxmlformats.org/officeDocument/2006/relationships" r:blip="">
            <dgm:adjLst/>
          </dgm:shape>
          <dgm:presOf/>
          <dgm:constrLst/>
          <dgm:forEach name="Name68" ref="pictureRepeat"/>
        </dgm:layoutNode>
      </dgm:forEach>
      <dgm:forEach name="Name69" axis="ch" ptType="node" st="6" cnt="1">
        <dgm:layoutNode name="line_6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6">
          <dgm:choose name="Name70">
            <dgm:if name="Name71" func="var" arg="dir" op="equ" val="norm">
              <dgm:alg type="lin">
                <dgm:param type="horzAlign" val="l"/>
              </dgm:alg>
            </dgm:if>
            <dgm:else name="Name72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6" refType="w"/>
            <dgm:constr type="h" for="ch" forName="text_6" refType="h"/>
          </dgm:constrLst>
          <dgm:presOf/>
          <dgm:layoutNode name="text_6" styleLbl="revTx">
            <dgm:varLst>
              <dgm:bulletEnabled val="1"/>
            </dgm:varLst>
            <dgm:choose name="Name73">
              <dgm:if name="Name74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75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  <dgm:forEach name="Name76" axis="ch" ptType="sibTrans" hideLastTrans="0" st="7" cnt="1">
        <dgm:layoutNode name="picture_7">
          <dgm:alg type="sp"/>
          <dgm:shape xmlns:r="http://schemas.openxmlformats.org/officeDocument/2006/relationships" r:blip="">
            <dgm:adjLst/>
          </dgm:shape>
          <dgm:presOf/>
          <dgm:constrLst/>
          <dgm:forEach name="Name77" ref="pictureRepeat"/>
        </dgm:layoutNode>
      </dgm:forEach>
      <dgm:forEach name="Name78" axis="ch" ptType="node" st="7" cnt="1">
        <dgm:layoutNode name="line_7" styleLbl="parChTrans1D1">
          <dgm:alg type="sp"/>
          <dgm:shape xmlns:r="http://schemas.openxmlformats.org/officeDocument/2006/relationships" type="line" r:blip="" zOrderOff="-100">
            <dgm:adjLst/>
          </dgm:shape>
          <dgm:presOf/>
        </dgm:layoutNode>
        <dgm:layoutNode name="textparent_7">
          <dgm:choose name="Name79">
            <dgm:if name="Name80" func="var" arg="dir" op="equ" val="norm">
              <dgm:alg type="lin">
                <dgm:param type="horzAlign" val="l"/>
              </dgm:alg>
            </dgm:if>
            <dgm:else name="Name81">
              <dgm:alg type="lin">
                <dgm:param type="horzAlign" val="r"/>
              </dgm:alg>
            </dgm:else>
          </dgm:choose>
          <dgm:shape xmlns:r="http://schemas.openxmlformats.org/officeDocument/2006/relationships" type="rect" r:blip="" hideGeom="1">
            <dgm:adjLst/>
          </dgm:shape>
          <dgm:constrLst>
            <dgm:constr type="userW" for="ch" forName="text_7" refType="w"/>
            <dgm:constr type="h" for="ch" forName="text_7" refType="h"/>
          </dgm:constrLst>
          <dgm:presOf/>
          <dgm:layoutNode name="text_7" styleLbl="revTx">
            <dgm:varLst>
              <dgm:bulletEnabled val="1"/>
            </dgm:varLst>
            <dgm:choose name="Name82">
              <dgm:if name="Name83" func="var" arg="dir" op="equ" val="norm">
                <dgm:alg type="tx">
                  <dgm:param type="parTxLTRAlign" val="l"/>
                  <dgm:param type="shpTxLTRAlignCh" val="l"/>
                  <dgm:param type="parTxRTLAlign" val="r"/>
                  <dgm:param type="shpTxRTLAlignCh" val="r"/>
                </dgm:alg>
              </dgm:if>
              <dgm:else name="Name84">
                <dgm:alg type="tx"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userW"/>
              <dgm:constr type="w" refType="userW" fact="0.1"/>
              <dgm:constr type="lMarg" refType="primFontSz" fact="0.3"/>
              <dgm:constr type="rMarg" refType="primFontSz" fact="0.3"/>
              <dgm:constr type="tMarg"/>
              <dgm:constr type="bMarg"/>
            </dgm:constrLst>
            <dgm:ruleLst>
              <dgm:rule type="w" val="NaN" fact="1" max="NaN"/>
              <dgm:rule type="primFontSz" val="5" fact="NaN" max="NaN"/>
            </dgm:ruleLst>
          </dgm:layoutNode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E9556-E4C6-4246-918E-AA23945E7144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B94BF7-EEA6-49E7-9597-957AD8413E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151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Blip>
                <a:blip r:embed="rId3"/>
              </a:buBlip>
            </a:pPr>
            <a:r>
              <a:rPr lang="zh-TW" altLang="zh-TW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表達義</a:t>
            </a:r>
            <a:r>
              <a:rPr lang="zh-TW" altLang="en-US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理</a:t>
            </a:r>
            <a:r>
              <a:rPr lang="zh-TW" altLang="zh-TW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、情感</a:t>
            </a:r>
            <a:r>
              <a:rPr lang="zh-TW" altLang="en-US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→</a:t>
            </a:r>
            <a:r>
              <a:rPr lang="zh-TW" altLang="zh-TW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稱為匾，表達建築物名稱和性質</a:t>
            </a:r>
            <a:r>
              <a:rPr lang="zh-TW" altLang="en-US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→</a:t>
            </a:r>
            <a:r>
              <a:rPr lang="zh-TW" altLang="zh-TW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歸於額</a:t>
            </a:r>
            <a:endParaRPr lang="en-US" altLang="zh-TW" sz="1200" dirty="0" smtClean="0">
              <a:solidFill>
                <a:schemeClr val="bg1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zh-TW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講究意境及文采</a:t>
            </a:r>
            <a:r>
              <a:rPr lang="zh-TW" altLang="en-US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→</a:t>
            </a:r>
            <a:r>
              <a:rPr lang="zh-TW" altLang="zh-TW" sz="1200" dirty="0" smtClean="0">
                <a:solidFill>
                  <a:schemeClr val="bg1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古代文化的價值觀和審美觀</a:t>
            </a:r>
            <a:endParaRPr lang="zh-TW" altLang="en-US" sz="1200" dirty="0" smtClean="0">
              <a:solidFill>
                <a:schemeClr val="bg1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1216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臺南市西港人</a:t>
            </a:r>
            <a:endParaRPr lang="en-US" altLang="zh-TW" sz="1200" dirty="0" smtClean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12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十三歲就自立謀生</a:t>
            </a:r>
            <a:endParaRPr lang="en-US" altLang="zh-TW" sz="1200" dirty="0" smtClean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4817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年事已高，改採團隊合作</a:t>
            </a:r>
            <a:endParaRPr lang="en-US" altLang="zh-TW" sz="1200" dirty="0" smtClean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12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黃師傅→寫字排樣</a:t>
            </a:r>
            <a:endParaRPr lang="en-US" altLang="zh-TW" sz="1200" dirty="0" smtClean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12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兒子→雕刻大字</a:t>
            </a:r>
            <a:endParaRPr lang="en-US" altLang="zh-TW" sz="1200" dirty="0" smtClean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12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媳婦→雕刻小字</a:t>
            </a:r>
            <a:endParaRPr lang="en-US" altLang="zh-TW" sz="1200" dirty="0" smtClean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12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女兒→貼金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38064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7030A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電腦工業崛起，機器取代人力</a:t>
            </a:r>
            <a:endParaRPr lang="en-US" altLang="zh-TW" sz="1200" dirty="0" smtClean="0">
              <a:solidFill>
                <a:srgbClr val="7030A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7030A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手工精緻匾額需求縮減</a:t>
            </a:r>
            <a:endParaRPr lang="en-US" altLang="zh-TW" sz="1200" dirty="0" smtClean="0">
              <a:solidFill>
                <a:srgbClr val="7030A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7030A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年輕一輩吃不了苦</a:t>
            </a:r>
            <a:endParaRPr lang="en-US" altLang="zh-TW" sz="1200" dirty="0" smtClean="0">
              <a:solidFill>
                <a:srgbClr val="7030A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7030A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國寶級工藝流傳難</a:t>
            </a:r>
            <a:endParaRPr lang="en-US" altLang="zh-TW" sz="1200" dirty="0" smtClean="0">
              <a:solidFill>
                <a:srgbClr val="7030A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0765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淡泊的人生觀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工作即生活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嚴以律己寬以待人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活到老學到老，學習永不停歇</a:t>
            </a:r>
            <a:r>
              <a:rPr lang="en-US" altLang="zh-TW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…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82836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淡泊的人生觀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工作即生活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嚴以律己寬以待人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活到老學到老，學習永不停歇</a:t>
            </a:r>
            <a:r>
              <a:rPr lang="en-US" altLang="zh-TW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…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0971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淡泊的人生觀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工作即生活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嚴以律己寬以待人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活到老學到老，學習永不停歇</a:t>
            </a:r>
            <a:r>
              <a:rPr lang="en-US" altLang="zh-TW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…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37598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淡泊的人生觀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工作即生活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嚴以律己寬以待人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活到老學到老，學習永不停歇</a:t>
            </a:r>
            <a:r>
              <a:rPr lang="en-US" altLang="zh-TW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…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82661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淡泊的人生觀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工作即生活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嚴以律己寬以待人</a:t>
            </a:r>
            <a:endParaRPr lang="en-US" altLang="zh-TW" sz="12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3"/>
              </a:buBlip>
            </a:pPr>
            <a:r>
              <a:rPr lang="zh-TW" altLang="en-US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活到老學到老，學習永不停歇</a:t>
            </a:r>
            <a:r>
              <a:rPr lang="en-US" altLang="zh-TW" sz="12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…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B94BF7-EEA6-49E7-9597-957AD8413E0D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0859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1819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3510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6634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0944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2268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1286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79294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7727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93803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609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1163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55801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7786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20057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4190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28750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8899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D6E04-F3AB-46F5-A03A-49142683FB78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E417F-2163-4CD1-86CD-D7B3F4753E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26995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jp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jpg"/><Relationship Id="rId7" Type="http://schemas.openxmlformats.org/officeDocument/2006/relationships/image" Target="../media/image4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g"/><Relationship Id="rId4" Type="http://schemas.openxmlformats.org/officeDocument/2006/relationships/image" Target="../media/image37.jpg"/><Relationship Id="rId9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9.jpg"/><Relationship Id="rId5" Type="http://schemas.openxmlformats.org/officeDocument/2006/relationships/diagramLayout" Target="../diagrams/layout1.xml"/><Relationship Id="rId10" Type="http://schemas.openxmlformats.org/officeDocument/2006/relationships/image" Target="../media/image48.jpg"/><Relationship Id="rId4" Type="http://schemas.openxmlformats.org/officeDocument/2006/relationships/diagramData" Target="../diagrams/data1.xml"/><Relationship Id="rId9" Type="http://schemas.openxmlformats.org/officeDocument/2006/relationships/image" Target="../media/image4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microsoft.com/office/2007/relationships/hdphoto" Target="../media/hdphoto4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microsoft.com/office/2007/relationships/hdphoto" Target="../media/hdphoto5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5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6342020"/>
            <a:ext cx="5010739" cy="515980"/>
          </a:xfrm>
        </p:spPr>
        <p:txBody>
          <a:bodyPr>
            <a:normAutofit fontScale="92500"/>
          </a:bodyPr>
          <a:lstStyle/>
          <a:p>
            <a:r>
              <a:rPr lang="en-US" altLang="zh-TW" sz="2800" dirty="0" smtClean="0">
                <a:solidFill>
                  <a:srgbClr val="002060"/>
                </a:solidFill>
                <a:latin typeface="華康少女文字W7(P)" panose="040F0700000000000000" pitchFamily="82" charset="-120"/>
                <a:ea typeface="華康少女文字W7(P)" panose="040F0700000000000000" pitchFamily="82" charset="-120"/>
              </a:rPr>
              <a:t>2019</a:t>
            </a:r>
            <a:r>
              <a:rPr lang="zh-TW" altLang="en-US" sz="2800" dirty="0" smtClean="0">
                <a:solidFill>
                  <a:srgbClr val="002060"/>
                </a:solidFill>
                <a:latin typeface="華康少女文字W7(P)" panose="040F0700000000000000" pitchFamily="82" charset="-120"/>
                <a:ea typeface="華康少女文字W7(P)" panose="040F0700000000000000" pitchFamily="82" charset="-120"/>
              </a:rPr>
              <a:t>網界博覽會</a:t>
            </a:r>
            <a:r>
              <a:rPr lang="en-US" altLang="zh-TW" sz="2800" dirty="0" smtClean="0">
                <a:solidFill>
                  <a:srgbClr val="002060"/>
                </a:solidFill>
                <a:latin typeface="華康少女文字W7(P)" panose="040F0700000000000000" pitchFamily="82" charset="-120"/>
                <a:ea typeface="華康少女文字W7(P)" panose="040F0700000000000000" pitchFamily="82" charset="-120"/>
              </a:rPr>
              <a:t>-</a:t>
            </a:r>
            <a:r>
              <a:rPr lang="zh-TW" altLang="en-US" sz="2800" dirty="0" smtClean="0">
                <a:solidFill>
                  <a:srgbClr val="002060"/>
                </a:solidFill>
                <a:latin typeface="華康少女文字W7(P)" panose="040F0700000000000000" pitchFamily="82" charset="-120"/>
                <a:ea typeface="華康少女文字W7(P)" panose="040F0700000000000000" pitchFamily="82" charset="-120"/>
              </a:rPr>
              <a:t>角落寶寶隊</a:t>
            </a:r>
            <a:endParaRPr lang="zh-TW" altLang="en-US" sz="2800" dirty="0">
              <a:solidFill>
                <a:srgbClr val="002060"/>
              </a:solidFill>
              <a:latin typeface="華康少女文字W7(P)" panose="040F0700000000000000" pitchFamily="82" charset="-120"/>
              <a:ea typeface="華康少女文字W7(P)" panose="040F0700000000000000" pitchFamily="82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8902" flipH="1">
            <a:off x="7169411" y="1502162"/>
            <a:ext cx="5252497" cy="7548899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2615"/>
            <a:ext cx="9032488" cy="2423142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18170" y="2877543"/>
            <a:ext cx="7196378" cy="725344"/>
          </a:xfrm>
        </p:spPr>
        <p:txBody>
          <a:bodyPr/>
          <a:lstStyle/>
          <a:p>
            <a:r>
              <a:rPr lang="zh-TW" altLang="en-US" sz="4800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華康相撲體" panose="02010609000000000000" pitchFamily="49" charset="-120"/>
                <a:ea typeface="華康相撲體" panose="02010609000000000000" pitchFamily="49" charset="-120"/>
              </a:rPr>
              <a:t>府城</a:t>
            </a:r>
            <a:r>
              <a:rPr lang="zh-TW" altLang="en-US" sz="480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華康相撲體" panose="02010609000000000000" pitchFamily="49" charset="-120"/>
                <a:ea typeface="華康相撲體" panose="02010609000000000000" pitchFamily="49" charset="-120"/>
              </a:rPr>
              <a:t>木</a:t>
            </a:r>
            <a:r>
              <a:rPr lang="zh-TW" altLang="en-US" sz="4800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華康相撲體" panose="02010609000000000000" pitchFamily="49" charset="-120"/>
                <a:ea typeface="華康相撲體" panose="02010609000000000000" pitchFamily="49" charset="-120"/>
              </a:rPr>
              <a:t>匾藝術大師</a:t>
            </a:r>
            <a:r>
              <a:rPr lang="en-US" altLang="zh-TW" sz="480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華康相撲體" panose="02010609000000000000" pitchFamily="49" charset="-120"/>
                <a:ea typeface="華康相撲體" panose="02010609000000000000" pitchFamily="49" charset="-120"/>
              </a:rPr>
              <a:t>-</a:t>
            </a:r>
            <a:r>
              <a:rPr lang="zh-TW" altLang="en-US" sz="4800" dirty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華康相撲體" panose="02010609000000000000" pitchFamily="49" charset="-120"/>
                <a:ea typeface="華康相撲體" panose="02010609000000000000" pitchFamily="49" charset="-120"/>
              </a:rPr>
              <a:t>黃耀如</a:t>
            </a:r>
          </a:p>
        </p:txBody>
      </p:sp>
      <p:sp>
        <p:nvSpPr>
          <p:cNvPr id="6" name="矩形 5"/>
          <p:cNvSpPr/>
          <p:nvPr/>
        </p:nvSpPr>
        <p:spPr>
          <a:xfrm rot="20622456">
            <a:off x="218267" y="1803674"/>
            <a:ext cx="2262159" cy="923330"/>
          </a:xfrm>
          <a:prstGeom prst="rect">
            <a:avLst/>
          </a:prstGeom>
          <a:solidFill>
            <a:srgbClr val="FFDF6B">
              <a:alpha val="74902"/>
            </a:srgbClr>
          </a:solidFill>
          <a:ln w="28575">
            <a:solidFill>
              <a:schemeClr val="accent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dirty="0">
                <a:ln w="9525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華康顏楷月雲體(P)" panose="03000900000000000000" pitchFamily="66" charset="-120"/>
                <a:ea typeface="華康顏楷月雲體(P)" panose="03000900000000000000" pitchFamily="66" charset="-120"/>
              </a:rPr>
              <a:t>專於工</a:t>
            </a:r>
          </a:p>
        </p:txBody>
      </p:sp>
      <p:sp>
        <p:nvSpPr>
          <p:cNvPr id="7" name="矩形 6"/>
          <p:cNvSpPr/>
          <p:nvPr/>
        </p:nvSpPr>
        <p:spPr>
          <a:xfrm rot="391660">
            <a:off x="2743844" y="1630492"/>
            <a:ext cx="2262159" cy="923330"/>
          </a:xfrm>
          <a:prstGeom prst="rect">
            <a:avLst/>
          </a:prstGeom>
          <a:solidFill>
            <a:srgbClr val="FFDF6B">
              <a:alpha val="74902"/>
            </a:srgbClr>
          </a:solidFill>
          <a:ln w="28575">
            <a:solidFill>
              <a:schemeClr val="accent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9525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華康顏楷月雲體(P)" panose="03000900000000000000" pitchFamily="66" charset="-120"/>
                <a:ea typeface="華康顏楷月雲體(P)" panose="03000900000000000000" pitchFamily="66" charset="-120"/>
              </a:rPr>
              <a:t>行於藝</a:t>
            </a:r>
            <a:endParaRPr lang="zh-TW" altLang="en-US" sz="5400" b="1" cap="none" spc="0" dirty="0">
              <a:ln w="9525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華康顏楷月雲體(P)" panose="03000900000000000000" pitchFamily="66" charset="-120"/>
              <a:ea typeface="華康顏楷月雲體(P)" panose="03000900000000000000" pitchFamily="66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941">
            <a:off x="6852546" y="1001717"/>
            <a:ext cx="2828352" cy="1518378"/>
          </a:xfrm>
          <a:prstGeom prst="rect">
            <a:avLst/>
          </a:prstGeom>
          <a:effectLst>
            <a:outerShdw blurRad="50800" dist="38100" dir="27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54813" y="4258559"/>
            <a:ext cx="11925701" cy="113877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TW" sz="4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Focus on the art crafts, </a:t>
            </a:r>
            <a:endParaRPr lang="en-US" altLang="zh-TW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en-US" altLang="zh-TW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The </a:t>
            </a:r>
            <a:r>
              <a:rPr lang="en-US" altLang="zh-TW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Grandmaster of plaque carving in Tainan Huang Yao-Ru</a:t>
            </a:r>
            <a:endParaRPr lang="zh-TW" altLang="en-US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C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95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03230" y="753227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關於匾額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3" name="內容版面配置區 2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19" y="2217395"/>
            <a:ext cx="5837636" cy="39078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489" y="2217395"/>
            <a:ext cx="4468420" cy="245405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489" y="425424"/>
            <a:ext cx="4437023" cy="160035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6078766" y="4866254"/>
            <a:ext cx="57246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匾額對中國人來說</a:t>
            </a:r>
            <a:endParaRPr lang="en-US" altLang="zh-TW" sz="54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algn="ctr"/>
            <a:r>
              <a:rPr lang="zh-TW" alt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有特殊的情感意義</a:t>
            </a:r>
            <a:endParaRPr lang="zh-TW" alt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6941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4251897" cy="1080938"/>
          </a:xfrm>
        </p:spPr>
        <p:txBody>
          <a:bodyPr>
            <a:no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府城四大名匾</a:t>
            </a:r>
            <a:endParaRPr lang="zh-TW" altLang="en-US" sz="4400" dirty="0"/>
          </a:p>
        </p:txBody>
      </p:sp>
      <p:pic>
        <p:nvPicPr>
          <p:cNvPr id="3" name="內容版面配置區 2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6" r="10910" b="24654"/>
          <a:stretch/>
        </p:blipFill>
        <p:spPr>
          <a:xfrm>
            <a:off x="69388" y="2408663"/>
            <a:ext cx="5191199" cy="1817649"/>
          </a:xfrm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70" b="25579"/>
          <a:stretch/>
        </p:blipFill>
        <p:spPr>
          <a:xfrm>
            <a:off x="69388" y="4369660"/>
            <a:ext cx="5127083" cy="1997688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1" t="21714" r="17649" b="33909"/>
          <a:stretch/>
        </p:blipFill>
        <p:spPr>
          <a:xfrm>
            <a:off x="5333710" y="2408663"/>
            <a:ext cx="4426185" cy="181764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10" t="6010" r="27679" b="63609"/>
          <a:stretch/>
        </p:blipFill>
        <p:spPr>
          <a:xfrm>
            <a:off x="5333710" y="4369660"/>
            <a:ext cx="4527396" cy="2029522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211" y="1163769"/>
            <a:ext cx="5424646" cy="5694231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5333710" y="601199"/>
            <a:ext cx="41928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FFFF0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這些年代久遠的匾額</a:t>
            </a:r>
            <a:endParaRPr lang="en-US" altLang="zh-TW" sz="2800" dirty="0" smtClean="0">
              <a:solidFill>
                <a:srgbClr val="FFFF00"/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  <a:p>
            <a:r>
              <a:rPr lang="zh-TW" altLang="en-US" sz="2800" dirty="0" smtClean="0">
                <a:solidFill>
                  <a:srgbClr val="FFFF0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黃耀如老師傅皆參與過修復的的工作</a:t>
            </a:r>
            <a:endParaRPr lang="zh-TW" altLang="en-US" sz="2800" dirty="0">
              <a:solidFill>
                <a:srgbClr val="FFFF00"/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64868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第五大名匾在北港財神廟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3" name="內容版面配置區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92" y="2041087"/>
            <a:ext cx="5958672" cy="39694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932" y="1354713"/>
            <a:ext cx="5242742" cy="5503287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202" y="4551791"/>
            <a:ext cx="5946871" cy="23062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圓角矩形圖說文字 3"/>
          <p:cNvSpPr/>
          <p:nvPr/>
        </p:nvSpPr>
        <p:spPr>
          <a:xfrm>
            <a:off x="5943600" y="2867891"/>
            <a:ext cx="3740727" cy="156556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800" dirty="0" smtClean="0">
                <a:solidFill>
                  <a:srgbClr val="00206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這塊引發各界媒體熱烈報導的名匾也是黃耀如老師傅的作品</a:t>
            </a:r>
            <a:endParaRPr lang="zh-TW" altLang="en-US" sz="2800" dirty="0">
              <a:solidFill>
                <a:srgbClr val="00206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1122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累積六十三年的木匾工藝技術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7273637" y="2385656"/>
            <a:ext cx="4793672" cy="298543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4400" dirty="0" smtClean="0">
                <a:solidFill>
                  <a:srgbClr val="00206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黃耀如老師傅</a:t>
            </a:r>
            <a:endParaRPr lang="en-US" altLang="zh-TW" sz="4400" dirty="0" smtClean="0">
              <a:solidFill>
                <a:srgbClr val="00206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571500" indent="-571500">
              <a:buBlip>
                <a:blip r:embed="rId4"/>
              </a:buBlip>
            </a:pPr>
            <a:r>
              <a:rPr lang="zh-TW" altLang="en-US" sz="36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二十四歲因緣際會接觸木匾工藝</a:t>
            </a:r>
            <a:endParaRPr lang="en-US" altLang="zh-TW" sz="3600" dirty="0" smtClean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571500" indent="-571500">
              <a:buBlip>
                <a:blip r:embed="rId4"/>
              </a:buBlip>
            </a:pPr>
            <a:r>
              <a:rPr lang="zh-TW" altLang="en-US" sz="36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臺南僅存的手工木匾工藝大師</a:t>
            </a:r>
            <a:endParaRPr lang="zh-TW" altLang="en-US" sz="36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31" t="24380" r="14015"/>
          <a:stretch/>
        </p:blipFill>
        <p:spPr>
          <a:xfrm>
            <a:off x="193963" y="2149428"/>
            <a:ext cx="6951777" cy="43344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799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601" y="84466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早年工作克難及辛苦（友愛街時期）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038761" y="2069620"/>
            <a:ext cx="4470142" cy="175432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早年載運匾額的工具就是腳踏車附掛一個小拖車</a:t>
            </a:r>
            <a:endParaRPr lang="zh-TW" altLang="en-US" sz="36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66" y="4037542"/>
            <a:ext cx="4050800" cy="2764542"/>
          </a:xfr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73228">
            <a:off x="3953984" y="2389598"/>
            <a:ext cx="2548133" cy="2481077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712" y="4288309"/>
            <a:ext cx="3017350" cy="2263013"/>
          </a:xfrm>
          <a:prstGeom prst="rect">
            <a:avLst/>
          </a:prstGeom>
        </p:spPr>
      </p:pic>
      <p:sp>
        <p:nvSpPr>
          <p:cNvPr id="12" name="向右箭號 11"/>
          <p:cNvSpPr/>
          <p:nvPr/>
        </p:nvSpPr>
        <p:spPr>
          <a:xfrm rot="5400000">
            <a:off x="8462154" y="3780927"/>
            <a:ext cx="1044089" cy="579266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9951215" y="6181990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網路下載的示意圖</a:t>
            </a:r>
            <a:endParaRPr lang="zh-TW" altLang="en-US" dirty="0">
              <a:solidFill>
                <a:srgbClr val="FF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89000" y="2149653"/>
            <a:ext cx="3808660" cy="175432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他成立南輝</a:t>
            </a:r>
            <a:r>
              <a:rPr lang="zh-TW" altLang="en-US" sz="3600" dirty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木匾彫刻</a:t>
            </a:r>
            <a:r>
              <a:rPr lang="zh-TW" altLang="en-US" sz="36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處到現在已一甲子</a:t>
            </a:r>
            <a:endParaRPr lang="zh-TW" altLang="en-US" sz="36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8319">
            <a:off x="4885687" y="4092554"/>
            <a:ext cx="2683024" cy="265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13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南輝木匾雕刻處（五妃街）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57" y="2437274"/>
            <a:ext cx="8055490" cy="3897818"/>
          </a:xfrm>
        </p:spPr>
      </p:pic>
      <p:sp>
        <p:nvSpPr>
          <p:cNvPr id="7" name="文字方塊 6"/>
          <p:cNvSpPr txBox="1"/>
          <p:nvPr/>
        </p:nvSpPr>
        <p:spPr>
          <a:xfrm>
            <a:off x="8573868" y="2625595"/>
            <a:ext cx="3133763" cy="3108543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關鍵字：</a:t>
            </a:r>
            <a:endParaRPr lang="en-US" altLang="zh-TW" sz="2800" dirty="0" smtClean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28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庚申年花月</a:t>
            </a:r>
            <a:r>
              <a:rPr lang="zh-TW" altLang="en-US" sz="2800" dirty="0" smtClean="0">
                <a:solidFill>
                  <a:srgbClr val="0070C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，經</a:t>
            </a:r>
            <a:r>
              <a:rPr lang="en-US" altLang="zh-TW" sz="2800" dirty="0" smtClean="0">
                <a:solidFill>
                  <a:srgbClr val="0070C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GOOGLE</a:t>
            </a:r>
            <a:r>
              <a:rPr lang="zh-TW" altLang="en-US" sz="2800" dirty="0" smtClean="0">
                <a:solidFill>
                  <a:srgbClr val="0070C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大神的查詢，庚申年是民國</a:t>
            </a:r>
            <a:r>
              <a:rPr lang="en-US" altLang="zh-TW" sz="2800" dirty="0" smtClean="0">
                <a:solidFill>
                  <a:srgbClr val="0070C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69</a:t>
            </a:r>
            <a:r>
              <a:rPr lang="zh-TW" altLang="en-US" sz="2800" dirty="0" smtClean="0">
                <a:solidFill>
                  <a:srgbClr val="0070C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年，花月是農曆二月，</a:t>
            </a:r>
            <a:r>
              <a:rPr lang="zh-TW" altLang="en-US" sz="28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可知目前的工作處已四十年左右</a:t>
            </a:r>
            <a:r>
              <a:rPr lang="zh-TW" altLang="en-US" dirty="0"/>
              <a:t> </a:t>
            </a:r>
            <a:endParaRPr lang="zh-TW" altLang="en-US" sz="2800" dirty="0">
              <a:solidFill>
                <a:srgbClr val="0070C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302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3151" y="75322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集書法、木雕、貼金工藝於一身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0957" y="187535"/>
            <a:ext cx="3395096" cy="6670465"/>
          </a:xfrm>
          <a:prstGeom prst="rect">
            <a:avLst/>
          </a:prstGeom>
        </p:spPr>
      </p:pic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151" y="3721719"/>
            <a:ext cx="11838259" cy="3136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文字方塊 3"/>
          <p:cNvSpPr txBox="1"/>
          <p:nvPr/>
        </p:nvSpPr>
        <p:spPr>
          <a:xfrm>
            <a:off x="680321" y="2107580"/>
            <a:ext cx="6367250" cy="15696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一塊匾額的製作，從大小字書法、選擇木材、放樣排版、雕刻成形、打磨上漆、貼金處理，一手包辦！</a:t>
            </a:r>
            <a:endParaRPr lang="zh-TW" altLang="en-US" sz="32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35230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601" y="84466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工作需要苦練自學一手好書法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02" y="3332353"/>
            <a:ext cx="6225140" cy="30803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內容版面配置區 9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34" y="1925606"/>
            <a:ext cx="6102476" cy="14913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文字方塊 10"/>
          <p:cNvSpPr txBox="1"/>
          <p:nvPr/>
        </p:nvSpPr>
        <p:spPr>
          <a:xfrm>
            <a:off x="6322742" y="1964279"/>
            <a:ext cx="5783105" cy="175432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Blip>
                <a:blip r:embed="rId6"/>
              </a:buBlip>
            </a:pPr>
            <a:r>
              <a:rPr lang="zh-TW" altLang="en-US" sz="3600" dirty="0" smtClean="0">
                <a:solidFill>
                  <a:srgbClr val="0070C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無師自通，人人說讚～</a:t>
            </a:r>
            <a:endParaRPr lang="en-US" altLang="zh-TW" sz="3600" dirty="0" smtClean="0">
              <a:solidFill>
                <a:srgbClr val="0070C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6"/>
              </a:buBlip>
            </a:pPr>
            <a:r>
              <a:rPr lang="zh-TW" altLang="en-US" sz="3600" dirty="0" smtClean="0">
                <a:solidFill>
                  <a:srgbClr val="0070C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不講究寫字器材</a:t>
            </a:r>
            <a:endParaRPr lang="en-US" altLang="zh-TW" sz="3600" dirty="0" smtClean="0">
              <a:solidFill>
                <a:srgbClr val="0070C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marL="457200" indent="-457200">
              <a:buBlip>
                <a:blip r:embed="rId6"/>
              </a:buBlip>
            </a:pPr>
            <a:r>
              <a:rPr lang="zh-TW" altLang="en-US" sz="3600" dirty="0" smtClean="0">
                <a:solidFill>
                  <a:srgbClr val="0070C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每天練習是秘訣</a:t>
            </a:r>
            <a:endParaRPr lang="zh-TW" altLang="en-US" sz="3600" dirty="0">
              <a:solidFill>
                <a:srgbClr val="0070C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18384" y="3455669"/>
            <a:ext cx="7052396" cy="3402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58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545" y="84466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低調隱身的國寶級的工藝大師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283" y="2130358"/>
            <a:ext cx="4798484" cy="3598863"/>
          </a:xfrm>
        </p:spPr>
      </p:pic>
      <p:sp>
        <p:nvSpPr>
          <p:cNvPr id="9" name="文字方塊 8"/>
          <p:cNvSpPr txBox="1"/>
          <p:nvPr/>
        </p:nvSpPr>
        <p:spPr>
          <a:xfrm>
            <a:off x="3207264" y="5768989"/>
            <a:ext cx="4676503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莉莉水果店所有的木雕作品多是出於黃耀如老師傅之手</a:t>
            </a:r>
            <a:endParaRPr lang="zh-TW" altLang="en-US" sz="2800" dirty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186" y="2084795"/>
            <a:ext cx="2763725" cy="4663109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3" b="7691"/>
          <a:stretch/>
        </p:blipFill>
        <p:spPr>
          <a:xfrm>
            <a:off x="8329523" y="2084795"/>
            <a:ext cx="3197697" cy="3598863"/>
          </a:xfrm>
          <a:prstGeom prst="rect">
            <a:avLst/>
          </a:prstGeom>
        </p:spPr>
      </p:pic>
      <p:sp>
        <p:nvSpPr>
          <p:cNvPr id="11" name="爆炸 2 10"/>
          <p:cNvSpPr/>
          <p:nvPr/>
        </p:nvSpPr>
        <p:spPr>
          <a:xfrm>
            <a:off x="8468956" y="0"/>
            <a:ext cx="3979947" cy="2560320"/>
          </a:xfrm>
          <a:prstGeom prst="irregularSeal2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他的功力不止於匾額而已</a:t>
            </a:r>
            <a:r>
              <a:rPr lang="en-US" altLang="zh-TW" sz="28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…</a:t>
            </a:r>
            <a:endParaRPr lang="zh-TW" altLang="en-US" sz="28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405835" y="5768989"/>
            <a:ext cx="3121385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孔廟老樹為材，複刻迷你御匾</a:t>
            </a:r>
            <a:endParaRPr lang="zh-TW" altLang="en-US" sz="2800" dirty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32232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601" y="84466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好手藝遍及國內外（作品超多</a:t>
            </a:r>
            <a:r>
              <a:rPr lang="en-US" altLang="zh-TW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…</a:t>
            </a:r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）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" t="12286" r="3238" b="5937"/>
          <a:stretch/>
        </p:blipFill>
        <p:spPr>
          <a:xfrm>
            <a:off x="5264531" y="4485402"/>
            <a:ext cx="4472891" cy="2165821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9" t="4124" r="2107" b="4471"/>
          <a:stretch/>
        </p:blipFill>
        <p:spPr>
          <a:xfrm>
            <a:off x="172313" y="1988879"/>
            <a:ext cx="4977768" cy="2353022"/>
          </a:xfrm>
          <a:prstGeom prst="rect">
            <a:avLst/>
          </a:prstGeom>
        </p:spPr>
      </p:pic>
      <p:pic>
        <p:nvPicPr>
          <p:cNvPr id="7" name="內容版面配置區 6"/>
          <p:cNvPicPr>
            <a:picLocks noGrp="1" noChangeAspect="1"/>
          </p:cNvPicPr>
          <p:nvPr>
            <p:ph idx="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" t="4785" r="2022" b="5666"/>
          <a:stretch/>
        </p:blipFill>
        <p:spPr>
          <a:xfrm>
            <a:off x="140450" y="4341901"/>
            <a:ext cx="4999010" cy="2452825"/>
          </a:xfr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404" y="2509186"/>
            <a:ext cx="4379144" cy="1464704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049" y="407367"/>
            <a:ext cx="2783951" cy="3036478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716" y="3642988"/>
            <a:ext cx="2210237" cy="1309628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4763" y="5190404"/>
            <a:ext cx="2658445" cy="142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237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601" y="84466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傳承一家人都是工藝好手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792354"/>
              </p:ext>
            </p:extLst>
          </p:nvPr>
        </p:nvGraphicFramePr>
        <p:xfrm>
          <a:off x="-167073" y="2216727"/>
          <a:ext cx="5707936" cy="3949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矩形 9"/>
          <p:cNvSpPr/>
          <p:nvPr/>
        </p:nvSpPr>
        <p:spPr>
          <a:xfrm>
            <a:off x="7440403" y="277734"/>
            <a:ext cx="326243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TW" alt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團隊合作</a:t>
            </a:r>
            <a:endParaRPr lang="en-US" altLang="zh-TW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不拘於傳統</a:t>
            </a:r>
            <a:endParaRPr lang="en-US" altLang="zh-TW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工藝不斷進化</a:t>
            </a:r>
            <a:endParaRPr lang="zh-TW" altLang="en-US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68" r="28810"/>
          <a:stretch/>
        </p:blipFill>
        <p:spPr>
          <a:xfrm>
            <a:off x="4724400" y="2216727"/>
            <a:ext cx="2139907" cy="444782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381"/>
          <a:stretch/>
        </p:blipFill>
        <p:spPr>
          <a:xfrm>
            <a:off x="7027114" y="2216726"/>
            <a:ext cx="2189470" cy="4447823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3" r="8798"/>
          <a:stretch/>
        </p:blipFill>
        <p:spPr>
          <a:xfrm>
            <a:off x="9379391" y="2216726"/>
            <a:ext cx="2578839" cy="444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04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601" y="84466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高手的代價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78779" y="2123251"/>
            <a:ext cx="6768791" cy="95410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8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變形及佈滿傷口的雙手是高超技藝的代價</a:t>
            </a:r>
            <a:endParaRPr lang="en-US" altLang="zh-TW" sz="2800" dirty="0" smtClean="0">
              <a:solidFill>
                <a:srgbClr val="C00000"/>
              </a:solidFill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r>
              <a:rPr lang="zh-TW" altLang="en-US" sz="28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卻也是榮耀的痕跡</a:t>
            </a:r>
            <a:r>
              <a:rPr lang="en-US" altLang="zh-TW" sz="2800" dirty="0" smtClean="0">
                <a:solidFill>
                  <a:srgbClr val="C00000"/>
                </a:solidFill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…</a:t>
            </a: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479" y="2123251"/>
            <a:ext cx="4856515" cy="32376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737" y="3401122"/>
            <a:ext cx="8314012" cy="345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93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601" y="84466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落日工業，傳承困難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925606"/>
            <a:ext cx="6333893" cy="4987942"/>
          </a:xfrm>
        </p:spPr>
      </p:pic>
      <p:sp>
        <p:nvSpPr>
          <p:cNvPr id="8" name="矩形 7"/>
          <p:cNvSpPr/>
          <p:nvPr/>
        </p:nvSpPr>
        <p:spPr>
          <a:xfrm>
            <a:off x="5414555" y="2111253"/>
            <a:ext cx="665919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72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我們是臺南僅存</a:t>
            </a:r>
            <a:endParaRPr lang="en-US" altLang="zh-TW" sz="7200" b="1" cap="none" spc="0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  <a:p>
            <a:pPr algn="ctr"/>
            <a:r>
              <a:rPr lang="zh-TW" altLang="en-US" sz="72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後繼無人～</a:t>
            </a:r>
            <a:endParaRPr lang="zh-TW" altLang="en-US" sz="7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8077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669" y="653731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學習大師風範（我要雕到</a:t>
            </a:r>
            <a:r>
              <a:rPr lang="en-US" altLang="zh-TW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100</a:t>
            </a:r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歲）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6" r="10830"/>
          <a:stretch/>
        </p:blipFill>
        <p:spPr>
          <a:xfrm>
            <a:off x="191265" y="3056595"/>
            <a:ext cx="5391116" cy="32521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507" y="1961756"/>
            <a:ext cx="5251236" cy="4906521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5884490" y="1415003"/>
            <a:ext cx="4803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我們學的不止是貼金～</a:t>
            </a:r>
            <a:endParaRPr lang="zh-TW" alt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1579" y="1948599"/>
            <a:ext cx="52725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6600" b="1" cap="none" spc="0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豁達的人生觀</a:t>
            </a:r>
            <a:endParaRPr lang="zh-TW" altLang="en-US" sz="6600" b="1" cap="none" spc="0" dirty="0">
              <a:ln w="1016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1876" y="1988148"/>
            <a:ext cx="6473854" cy="4854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87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669" y="653731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學習大師風範（我要雕到</a:t>
            </a:r>
            <a:r>
              <a:rPr lang="en-US" altLang="zh-TW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100</a:t>
            </a:r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歲）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6" r="10830"/>
          <a:stretch/>
        </p:blipFill>
        <p:spPr>
          <a:xfrm>
            <a:off x="191265" y="3056595"/>
            <a:ext cx="5391116" cy="32521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文字方塊 7"/>
          <p:cNvSpPr txBox="1"/>
          <p:nvPr/>
        </p:nvSpPr>
        <p:spPr>
          <a:xfrm>
            <a:off x="5884490" y="1415003"/>
            <a:ext cx="4803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我們學的不止是貼金～</a:t>
            </a:r>
            <a:endParaRPr lang="zh-TW" alt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1579" y="1948599"/>
            <a:ext cx="52725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6600" b="1" cap="none" spc="0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豁達的人生觀</a:t>
            </a:r>
            <a:endParaRPr lang="zh-TW" altLang="en-US" sz="6600" b="1" cap="none" spc="0" dirty="0">
              <a:ln w="1016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481" y="1948598"/>
            <a:ext cx="7458106" cy="492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19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669" y="653731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學習大師風範（我要雕到</a:t>
            </a:r>
            <a:r>
              <a:rPr lang="en-US" altLang="zh-TW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100</a:t>
            </a:r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歲）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6" r="10830"/>
          <a:stretch/>
        </p:blipFill>
        <p:spPr>
          <a:xfrm>
            <a:off x="247911" y="3056595"/>
            <a:ext cx="5693225" cy="34343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文字方塊 7"/>
          <p:cNvSpPr txBox="1"/>
          <p:nvPr/>
        </p:nvSpPr>
        <p:spPr>
          <a:xfrm>
            <a:off x="5884490" y="1415003"/>
            <a:ext cx="4803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我們學的不止是貼金～</a:t>
            </a:r>
            <a:endParaRPr lang="zh-TW" alt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1579" y="1948599"/>
            <a:ext cx="52725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6600" b="1" cap="none" spc="0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豁達的人生觀</a:t>
            </a:r>
            <a:endParaRPr lang="zh-TW" altLang="en-US" sz="6600" b="1" cap="none" spc="0" dirty="0">
              <a:ln w="1016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166" y="2174148"/>
            <a:ext cx="2756146" cy="536859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9342" y="1948599"/>
            <a:ext cx="2974121" cy="5368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51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669" y="653731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學習大師風範（我要雕到</a:t>
            </a:r>
            <a:r>
              <a:rPr lang="en-US" altLang="zh-TW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100</a:t>
            </a:r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歲）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6" r="10830"/>
          <a:stretch/>
        </p:blipFill>
        <p:spPr>
          <a:xfrm>
            <a:off x="247911" y="3056595"/>
            <a:ext cx="5693225" cy="34343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文字方塊 7"/>
          <p:cNvSpPr txBox="1"/>
          <p:nvPr/>
        </p:nvSpPr>
        <p:spPr>
          <a:xfrm>
            <a:off x="5884490" y="1415003"/>
            <a:ext cx="4803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我們學的不止是貼金～</a:t>
            </a:r>
            <a:endParaRPr lang="zh-TW" alt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1579" y="1948599"/>
            <a:ext cx="52725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6600" b="1" cap="none" spc="0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豁達的人生觀</a:t>
            </a:r>
            <a:endParaRPr lang="zh-TW" altLang="en-US" sz="6600" b="1" cap="none" spc="0" dirty="0">
              <a:ln w="1016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141" y="1948600"/>
            <a:ext cx="7013027" cy="490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97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669" y="653731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學習大師風範（我要雕到</a:t>
            </a:r>
            <a:r>
              <a:rPr lang="en-US" altLang="zh-TW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100</a:t>
            </a:r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歲）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6" r="10830"/>
          <a:stretch/>
        </p:blipFill>
        <p:spPr>
          <a:xfrm>
            <a:off x="247911" y="3056595"/>
            <a:ext cx="5693225" cy="34343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文字方塊 7"/>
          <p:cNvSpPr txBox="1"/>
          <p:nvPr/>
        </p:nvSpPr>
        <p:spPr>
          <a:xfrm>
            <a:off x="5884490" y="1415003"/>
            <a:ext cx="4803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我們學的不止是貼金～</a:t>
            </a:r>
            <a:endParaRPr lang="zh-TW" altLang="en-US" sz="36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1579" y="1948599"/>
            <a:ext cx="52725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6600" b="1" cap="none" spc="0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豁達的人生觀</a:t>
            </a:r>
            <a:endParaRPr lang="zh-TW" altLang="en-US" sz="6600" b="1" cap="none" spc="0" dirty="0">
              <a:ln w="10160">
                <a:solidFill>
                  <a:srgbClr val="C00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971" y="1948599"/>
            <a:ext cx="5820444" cy="492615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807" y="1948599"/>
            <a:ext cx="3559703" cy="654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57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601" y="844668"/>
            <a:ext cx="9613861" cy="1080938"/>
          </a:xfrm>
        </p:spPr>
        <p:txBody>
          <a:bodyPr>
            <a:normAutofit/>
          </a:bodyPr>
          <a:lstStyle/>
          <a:p>
            <a:r>
              <a:rPr lang="zh-TW" altLang="en-US" sz="4400" dirty="0" smtClean="0">
                <a:latin typeface="華康正顏楷體W9" panose="03000909000000000000" pitchFamily="65" charset="-120"/>
                <a:ea typeface="華康正顏楷體W9" panose="03000909000000000000" pitchFamily="65" charset="-120"/>
              </a:rPr>
              <a:t>感謝大家的聆聽</a:t>
            </a:r>
            <a:endParaRPr lang="zh-TW" altLang="en-US" sz="4400" dirty="0">
              <a:latin typeface="華康正顏楷體W9" panose="03000909000000000000" pitchFamily="65" charset="-120"/>
              <a:ea typeface="華康正顏楷體W9" panose="030009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390" y="1645424"/>
            <a:ext cx="9107221" cy="5023005"/>
          </a:xfr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3424" y="5637962"/>
            <a:ext cx="4600851" cy="113082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433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柏林">
  <a:themeElements>
    <a:clrScheme name="黃色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柏林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柏林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TM04033917[[fn=柏林]]</Template>
  <TotalTime>1013</TotalTime>
  <Words>669</Words>
  <Application>Microsoft Office PowerPoint</Application>
  <PresentationFormat>寬螢幕</PresentationFormat>
  <Paragraphs>104</Paragraphs>
  <Slides>20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20</vt:i4>
      </vt:variant>
    </vt:vector>
  </HeadingPairs>
  <TitlesOfParts>
    <vt:vector size="31" baseType="lpstr">
      <vt:lpstr>Trebuchet MS</vt:lpstr>
      <vt:lpstr>華康少女文字W7(P)</vt:lpstr>
      <vt:lpstr>華康顏楷月雲體(P)</vt:lpstr>
      <vt:lpstr>新細明體</vt:lpstr>
      <vt:lpstr>Arial</vt:lpstr>
      <vt:lpstr>Calibri</vt:lpstr>
      <vt:lpstr>華康少女文字W7</vt:lpstr>
      <vt:lpstr>Arial Black</vt:lpstr>
      <vt:lpstr>華康相撲體</vt:lpstr>
      <vt:lpstr>華康正顏楷體W9</vt:lpstr>
      <vt:lpstr>柏林</vt:lpstr>
      <vt:lpstr>府城木匾藝術大師-黃耀如</vt:lpstr>
      <vt:lpstr>關於匾額</vt:lpstr>
      <vt:lpstr>府城四大名匾</vt:lpstr>
      <vt:lpstr>第五大名匾在北港財神廟</vt:lpstr>
      <vt:lpstr>累積六十三年的木匾工藝技術</vt:lpstr>
      <vt:lpstr>早年工作克難及辛苦（友愛街時期）</vt:lpstr>
      <vt:lpstr>南輝木匾雕刻處（五妃街）</vt:lpstr>
      <vt:lpstr>集書法、木雕、貼金工藝於一身</vt:lpstr>
      <vt:lpstr>工作需要苦練自學一手好書法</vt:lpstr>
      <vt:lpstr>低調隱身的國寶級的工藝大師</vt:lpstr>
      <vt:lpstr>好手藝遍及國內外（作品超多…）</vt:lpstr>
      <vt:lpstr>傳承一家人都是工藝好手</vt:lpstr>
      <vt:lpstr>高手的代價</vt:lpstr>
      <vt:lpstr>落日工業，傳承困難</vt:lpstr>
      <vt:lpstr>學習大師風範（我要雕到100歲）</vt:lpstr>
      <vt:lpstr>學習大師風範（我要雕到100歲）</vt:lpstr>
      <vt:lpstr>學習大師風範（我要雕到100歲）</vt:lpstr>
      <vt:lpstr>學習大師風範（我要雕到100歲）</vt:lpstr>
      <vt:lpstr>學習大師風範（我要雕到100歲）</vt:lpstr>
      <vt:lpstr>感謝大家的聆聽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府城木匾雕刻大師-黃耀如</dc:title>
  <dc:creator>coffeeworm</dc:creator>
  <cp:lastModifiedBy>coffeeworm</cp:lastModifiedBy>
  <cp:revision>54</cp:revision>
  <dcterms:created xsi:type="dcterms:W3CDTF">2018-11-08T02:36:25Z</dcterms:created>
  <dcterms:modified xsi:type="dcterms:W3CDTF">2018-12-14T03:38:24Z</dcterms:modified>
</cp:coreProperties>
</file>